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379" r:id="rId3"/>
    <p:sldId id="383" r:id="rId4"/>
    <p:sldId id="437" r:id="rId5"/>
    <p:sldId id="384" r:id="rId6"/>
    <p:sldId id="486" r:id="rId7"/>
    <p:sldId id="418" r:id="rId8"/>
    <p:sldId id="446" r:id="rId9"/>
    <p:sldId id="448" r:id="rId10"/>
    <p:sldId id="487" r:id="rId11"/>
    <p:sldId id="452" r:id="rId12"/>
    <p:sldId id="453" r:id="rId13"/>
    <p:sldId id="489" r:id="rId14"/>
    <p:sldId id="465" r:id="rId15"/>
    <p:sldId id="474" r:id="rId16"/>
    <p:sldId id="496" r:id="rId17"/>
    <p:sldId id="498" r:id="rId18"/>
    <p:sldId id="434" r:id="rId19"/>
  </p:sldIdLst>
  <p:sldSz cx="9720263" cy="6480175"/>
  <p:notesSz cx="6797675" cy="9874250"/>
  <p:defaultTextStyle>
    <a:defPPr>
      <a:defRPr lang="ru-RU"/>
    </a:defPPr>
    <a:lvl1pPr marL="0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710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421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131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4842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3553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264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0974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09684" algn="l" defTabSz="777421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яшенко Елена Ивановна" initials="ЛЕИ" lastIdx="1" clrIdx="0">
    <p:extLst>
      <p:ext uri="{19B8F6BF-5375-455C-9EA6-DF929625EA0E}">
        <p15:presenceInfo xmlns:p15="http://schemas.microsoft.com/office/powerpoint/2012/main" userId="S-1-5-21-210966478-1723167759-709481611-3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FFD1"/>
    <a:srgbClr val="EEF5CD"/>
    <a:srgbClr val="FFFFCC"/>
    <a:srgbClr val="62983E"/>
    <a:srgbClr val="73B149"/>
    <a:srgbClr val="FFFFFF"/>
    <a:srgbClr val="DBF1CD"/>
    <a:srgbClr val="D1E6C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2" y="138"/>
      </p:cViewPr>
      <p:guideLst>
        <p:guide orient="horz" pos="2042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44;&#1052;&#1048;&#1053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44;&#1052;&#1048;&#1053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Количество призёров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A4-481F-A167-408C46B10AD9}"/>
                </c:ext>
              </c:extLst>
            </c:dLbl>
            <c:dLbl>
              <c:idx val="1"/>
              <c:layout>
                <c:manualLayout>
                  <c:x val="1.3888888888888897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4-481F-A167-408C46B10AD9}"/>
                </c:ext>
              </c:extLst>
            </c:dLbl>
            <c:dLbl>
              <c:idx val="2"/>
              <c:layout>
                <c:manualLayout>
                  <c:x val="1.6666666666666673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A4-481F-A167-408C46B10AD9}"/>
                </c:ext>
              </c:extLst>
            </c:dLbl>
            <c:dLbl>
              <c:idx val="3"/>
              <c:layout>
                <c:manualLayout>
                  <c:x val="1.6666666666666673E-2"/>
                  <c:y val="-4.8813617692514983E-3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A4-481F-A167-408C46B10AD9}"/>
                </c:ext>
              </c:extLst>
            </c:dLbl>
            <c:dLbl>
              <c:idx val="4"/>
              <c:layout>
                <c:manualLayout>
                  <c:x val="1.111111111111112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A4-481F-A167-408C46B1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Лист1!$F$5:$F$9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Лист1!$G$5:$G$9</c:f>
              <c:numCache>
                <c:formatCode>General</c:formatCode>
                <c:ptCount val="5"/>
                <c:pt idx="0">
                  <c:v>36</c:v>
                </c:pt>
                <c:pt idx="1">
                  <c:v>61</c:v>
                </c:pt>
                <c:pt idx="2">
                  <c:v>66</c:v>
                </c:pt>
                <c:pt idx="3">
                  <c:v>103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A4-481F-A167-408C46B10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2512"/>
        <c:axId val="166957800"/>
        <c:axId val="0"/>
      </c:bar3DChart>
      <c:catAx>
        <c:axId val="474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957800"/>
        <c:crosses val="autoZero"/>
        <c:auto val="1"/>
        <c:lblAlgn val="ctr"/>
        <c:lblOffset val="100"/>
        <c:noMultiLvlLbl val="0"/>
      </c:catAx>
      <c:valAx>
        <c:axId val="166957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4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Количество победителей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11111111111111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AD-43F4-8D1A-F5936B71530C}"/>
                </c:ext>
              </c:extLst>
            </c:dLbl>
            <c:dLbl>
              <c:idx val="1"/>
              <c:layout>
                <c:manualLayout>
                  <c:x val="1.6666666666666673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AD-43F4-8D1A-F5936B71530C}"/>
                </c:ext>
              </c:extLst>
            </c:dLbl>
            <c:dLbl>
              <c:idx val="2"/>
              <c:layout>
                <c:manualLayout>
                  <c:x val="2.2222222222222233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AD-43F4-8D1A-F5936B71530C}"/>
                </c:ext>
              </c:extLst>
            </c:dLbl>
            <c:dLbl>
              <c:idx val="3"/>
              <c:layout>
                <c:manualLayout>
                  <c:x val="2.2222222222222233E-2"/>
                  <c:y val="-4.9304036641828353E-3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AD-43F4-8D1A-F5936B71530C}"/>
                </c:ext>
              </c:extLst>
            </c:dLbl>
            <c:dLbl>
              <c:idx val="4"/>
              <c:layout>
                <c:manualLayout>
                  <c:x val="2.2222222222222233E-2"/>
                  <c:y val="0"/>
                </c:manualLayout>
              </c:layout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AD-43F4-8D1A-F5936B7153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Лист1!$F$13:$F$17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Лист1!$G$13:$G$17</c:f>
              <c:numCache>
                <c:formatCode>General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26</c:v>
                </c:pt>
                <c:pt idx="3">
                  <c:v>27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AD-43F4-8D1A-F5936B715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523856"/>
        <c:axId val="166438920"/>
        <c:axId val="0"/>
      </c:bar3DChart>
      <c:catAx>
        <c:axId val="16752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6438920"/>
        <c:crosses val="autoZero"/>
        <c:auto val="1"/>
        <c:lblAlgn val="ctr"/>
        <c:lblOffset val="100"/>
        <c:noMultiLvlLbl val="0"/>
      </c:catAx>
      <c:valAx>
        <c:axId val="166438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752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4E8CC-1333-43BB-B2B7-7424C087A11F}" type="doc">
      <dgm:prSet loTypeId="urn:microsoft.com/office/officeart/2005/8/layout/b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06C9F72-01F6-4515-A090-E71E4BB22E39}">
      <dgm:prSet custT="1"/>
      <dgm:spPr/>
      <dgm:t>
        <a:bodyPr/>
        <a:lstStyle/>
        <a:p>
          <a:pPr rtl="0"/>
          <a:r>
            <a:rPr lang="ru-RU" sz="2400" b="1" dirty="0" smtClean="0"/>
            <a:t>ШКОЛА</a:t>
          </a:r>
          <a:endParaRPr lang="ru-RU" sz="2400" dirty="0"/>
        </a:p>
      </dgm:t>
    </dgm:pt>
    <dgm:pt modelId="{9E054468-E512-414E-BE93-8F96FAC05910}" type="parTrans" cxnId="{54F72FAF-6EC2-4EE1-A4AD-F554AB05299C}">
      <dgm:prSet/>
      <dgm:spPr/>
      <dgm:t>
        <a:bodyPr/>
        <a:lstStyle/>
        <a:p>
          <a:endParaRPr lang="ru-RU"/>
        </a:p>
      </dgm:t>
    </dgm:pt>
    <dgm:pt modelId="{CE0B3BAF-9510-4CFB-B2AA-6216E9FB9D5C}" type="sibTrans" cxnId="{54F72FAF-6EC2-4EE1-A4AD-F554AB05299C}">
      <dgm:prSet/>
      <dgm:spPr/>
      <dgm:t>
        <a:bodyPr/>
        <a:lstStyle/>
        <a:p>
          <a:endParaRPr lang="ru-RU"/>
        </a:p>
      </dgm:t>
    </dgm:pt>
    <dgm:pt modelId="{F6BB68C4-2F09-4CF9-932C-E3D52C744D38}">
      <dgm:prSet custT="1"/>
      <dgm:spPr/>
      <dgm:t>
        <a:bodyPr/>
        <a:lstStyle/>
        <a:p>
          <a:pPr rtl="0"/>
          <a:r>
            <a:rPr lang="ru-RU" sz="2400" b="1" dirty="0" smtClean="0"/>
            <a:t>ШКОЛА</a:t>
          </a:r>
          <a:endParaRPr lang="ru-RU" sz="2400" dirty="0"/>
        </a:p>
      </dgm:t>
    </dgm:pt>
    <dgm:pt modelId="{32F9B065-112D-4868-95B4-92A614ADD952}" type="parTrans" cxnId="{FD64E236-5960-4922-A60A-F37FFE243408}">
      <dgm:prSet/>
      <dgm:spPr/>
      <dgm:t>
        <a:bodyPr/>
        <a:lstStyle/>
        <a:p>
          <a:endParaRPr lang="ru-RU"/>
        </a:p>
      </dgm:t>
    </dgm:pt>
    <dgm:pt modelId="{2AD9D898-2CE8-4504-B572-9C4189F16F7C}" type="sibTrans" cxnId="{FD64E236-5960-4922-A60A-F37FFE243408}">
      <dgm:prSet/>
      <dgm:spPr/>
      <dgm:t>
        <a:bodyPr/>
        <a:lstStyle/>
        <a:p>
          <a:endParaRPr lang="ru-RU"/>
        </a:p>
      </dgm:t>
    </dgm:pt>
    <dgm:pt modelId="{DCC9482A-CFB6-4EA5-BF32-FD192DBC0072}">
      <dgm:prSet custT="1"/>
      <dgm:spPr/>
      <dgm:t>
        <a:bodyPr/>
        <a:lstStyle/>
        <a:p>
          <a:pPr rtl="0"/>
          <a:r>
            <a:rPr lang="ru-RU" sz="2400" b="1" dirty="0" smtClean="0"/>
            <a:t>ШКОЛА</a:t>
          </a:r>
          <a:endParaRPr lang="ru-RU" sz="2400" dirty="0"/>
        </a:p>
      </dgm:t>
    </dgm:pt>
    <dgm:pt modelId="{B23000A6-6850-4351-A11B-51DC820EC163}" type="parTrans" cxnId="{9189C649-F1C2-49DB-ACB0-C08BB2F2AE95}">
      <dgm:prSet/>
      <dgm:spPr/>
      <dgm:t>
        <a:bodyPr/>
        <a:lstStyle/>
        <a:p>
          <a:endParaRPr lang="ru-RU"/>
        </a:p>
      </dgm:t>
    </dgm:pt>
    <dgm:pt modelId="{B7B13FDE-52B1-4F41-B47B-40242BAAE599}" type="sibTrans" cxnId="{9189C649-F1C2-49DB-ACB0-C08BB2F2AE95}">
      <dgm:prSet/>
      <dgm:spPr/>
      <dgm:t>
        <a:bodyPr/>
        <a:lstStyle/>
        <a:p>
          <a:endParaRPr lang="ru-RU"/>
        </a:p>
      </dgm:t>
    </dgm:pt>
    <dgm:pt modelId="{BB4F4ACA-B673-4811-8715-62D997EE14FE}">
      <dgm:prSet/>
      <dgm:spPr>
        <a:solidFill>
          <a:srgbClr val="FFFFD1"/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7F3A44-8797-492D-AF11-FD984709FFA7}" type="parTrans" cxnId="{1E1CCCD0-D2D6-40A2-ADEF-8893AF9ACCA8}">
      <dgm:prSet/>
      <dgm:spPr/>
      <dgm:t>
        <a:bodyPr/>
        <a:lstStyle/>
        <a:p>
          <a:endParaRPr lang="ru-RU"/>
        </a:p>
      </dgm:t>
    </dgm:pt>
    <dgm:pt modelId="{1BC55CD5-E3E1-4027-A8B0-2EB4400BBEF9}" type="sibTrans" cxnId="{1E1CCCD0-D2D6-40A2-ADEF-8893AF9ACCA8}">
      <dgm:prSet/>
      <dgm:spPr/>
      <dgm:t>
        <a:bodyPr/>
        <a:lstStyle/>
        <a:p>
          <a:endParaRPr lang="ru-RU"/>
        </a:p>
      </dgm:t>
    </dgm:pt>
    <dgm:pt modelId="{8E621614-6C7E-43B7-A4F8-B9515ED75475}">
      <dgm:prSet/>
      <dgm:spPr>
        <a:solidFill>
          <a:srgbClr val="FFFFD1"/>
        </a:solidFill>
      </dgm:spPr>
      <dgm:t>
        <a:bodyPr/>
        <a:lstStyle/>
        <a:p>
          <a:pPr algn="l"/>
          <a:endParaRPr lang="ru-RU" dirty="0"/>
        </a:p>
      </dgm:t>
    </dgm:pt>
    <dgm:pt modelId="{089A8840-4AC0-4DFD-AF35-39A7B2454390}" type="parTrans" cxnId="{0374CE11-6914-4C6F-BF68-3BDC2BEE075F}">
      <dgm:prSet/>
      <dgm:spPr/>
      <dgm:t>
        <a:bodyPr/>
        <a:lstStyle/>
        <a:p>
          <a:endParaRPr lang="ru-RU"/>
        </a:p>
      </dgm:t>
    </dgm:pt>
    <dgm:pt modelId="{9FB3CD5C-C764-42B5-ACFC-7FA9AE66AE5D}" type="sibTrans" cxnId="{0374CE11-6914-4C6F-BF68-3BDC2BEE075F}">
      <dgm:prSet/>
      <dgm:spPr/>
      <dgm:t>
        <a:bodyPr/>
        <a:lstStyle/>
        <a:p>
          <a:endParaRPr lang="ru-RU"/>
        </a:p>
      </dgm:t>
    </dgm:pt>
    <dgm:pt modelId="{49C846E9-FC72-468C-A918-B6B1351E1ED7}">
      <dgm:prSet/>
      <dgm:spPr>
        <a:solidFill>
          <a:srgbClr val="FFFFD1"/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РАЗВИТИЯ СОВРЕМЕННЫХ КОМПЕТЕНЦИЙ ТГУ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E4071-57B6-470E-9BE4-07C4D186B118}" type="parTrans" cxnId="{DC35C2ED-D05F-41F3-91DE-C783D952552D}">
      <dgm:prSet/>
      <dgm:spPr/>
      <dgm:t>
        <a:bodyPr/>
        <a:lstStyle/>
        <a:p>
          <a:endParaRPr lang="ru-RU"/>
        </a:p>
      </dgm:t>
    </dgm:pt>
    <dgm:pt modelId="{163C3CAD-4485-4BB9-9986-6063079FFCD8}" type="sibTrans" cxnId="{DC35C2ED-D05F-41F3-91DE-C783D952552D}">
      <dgm:prSet/>
      <dgm:spPr/>
      <dgm:t>
        <a:bodyPr/>
        <a:lstStyle/>
        <a:p>
          <a:endParaRPr lang="ru-RU"/>
        </a:p>
      </dgm:t>
    </dgm:pt>
    <dgm:pt modelId="{16CAA66A-B016-4C5F-B782-A356B331A30B}">
      <dgm:prSet custT="1"/>
      <dgm:spPr/>
      <dgm:t>
        <a:bodyPr/>
        <a:lstStyle/>
        <a:p>
          <a:r>
            <a:rPr lang="ru-RU" sz="2400" b="1" dirty="0" smtClean="0"/>
            <a:t>ШКОЛА</a:t>
          </a:r>
          <a:endParaRPr lang="ru-RU" sz="2400" b="1" dirty="0"/>
        </a:p>
      </dgm:t>
    </dgm:pt>
    <dgm:pt modelId="{E31E4CEA-C2E3-4B8E-9B6C-1E582942F02F}" type="parTrans" cxnId="{815DD172-5D2E-4915-878F-72FAB4CA51FB}">
      <dgm:prSet/>
      <dgm:spPr/>
      <dgm:t>
        <a:bodyPr/>
        <a:lstStyle/>
        <a:p>
          <a:endParaRPr lang="ru-RU"/>
        </a:p>
      </dgm:t>
    </dgm:pt>
    <dgm:pt modelId="{715DA974-C845-4E18-A7F9-7BF0489E324A}" type="sibTrans" cxnId="{815DD172-5D2E-4915-878F-72FAB4CA51FB}">
      <dgm:prSet/>
      <dgm:spPr/>
      <dgm:t>
        <a:bodyPr/>
        <a:lstStyle/>
        <a:p>
          <a:endParaRPr lang="ru-RU"/>
        </a:p>
      </dgm:t>
    </dgm:pt>
    <dgm:pt modelId="{1D176CE5-A879-4E52-B482-86EAAFBD8AB0}">
      <dgm:prSet/>
      <dgm:spPr>
        <a:solidFill>
          <a:srgbClr val="FFFFCC">
            <a:alpha val="89804"/>
          </a:srgbClr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ШКОЛЫ                 с современным технологическим оборудованием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6557D-3010-45F8-B10A-1BC155AB2B52}" type="parTrans" cxnId="{E34D6F23-1427-4250-9068-46F8EBE4A1C3}">
      <dgm:prSet/>
      <dgm:spPr/>
      <dgm:t>
        <a:bodyPr/>
        <a:lstStyle/>
        <a:p>
          <a:endParaRPr lang="ru-RU"/>
        </a:p>
      </dgm:t>
    </dgm:pt>
    <dgm:pt modelId="{78E59F79-BF11-4BB1-9BA8-13022B4D5D50}" type="sibTrans" cxnId="{E34D6F23-1427-4250-9068-46F8EBE4A1C3}">
      <dgm:prSet/>
      <dgm:spPr/>
      <dgm:t>
        <a:bodyPr/>
        <a:lstStyle/>
        <a:p>
          <a:endParaRPr lang="ru-RU"/>
        </a:p>
      </dgm:t>
    </dgm:pt>
    <dgm:pt modelId="{C0C2BC37-E558-4AF7-9B96-FF4184547D35}">
      <dgm:prSet/>
      <dgm:spPr>
        <a:solidFill>
          <a:srgbClr val="FFFFD1"/>
        </a:solidFill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СРЕДНЕГО ПРОФЕССИОНАЛЬНОГО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6B1AE-A9A6-4064-BCAF-B8BFC3E0B6D2}" type="parTrans" cxnId="{012ECECE-FFCD-4A49-BB65-5D8A8E0BC48C}">
      <dgm:prSet/>
      <dgm:spPr/>
      <dgm:t>
        <a:bodyPr/>
        <a:lstStyle/>
        <a:p>
          <a:endParaRPr lang="ru-RU"/>
        </a:p>
      </dgm:t>
    </dgm:pt>
    <dgm:pt modelId="{2694A8AF-A7C4-4EF9-83A9-DD03EFCB7557}" type="sibTrans" cxnId="{012ECECE-FFCD-4A49-BB65-5D8A8E0BC48C}">
      <dgm:prSet/>
      <dgm:spPr/>
      <dgm:t>
        <a:bodyPr/>
        <a:lstStyle/>
        <a:p>
          <a:endParaRPr lang="ru-RU"/>
        </a:p>
      </dgm:t>
    </dgm:pt>
    <dgm:pt modelId="{009B5FCC-434E-4A6B-8CD8-7CC070871D7B}">
      <dgm:prSet/>
      <dgm:spPr>
        <a:solidFill>
          <a:srgbClr val="FFFFD1"/>
        </a:solidFill>
      </dgm:spPr>
      <dgm:t>
        <a:bodyPr/>
        <a:lstStyle/>
        <a:p>
          <a:pPr algn="ctr"/>
          <a:endParaRPr lang="ru-RU" dirty="0"/>
        </a:p>
      </dgm:t>
    </dgm:pt>
    <dgm:pt modelId="{ACDE9F9A-66AE-4034-9CDA-896D8E4340E3}" type="parTrans" cxnId="{A4AEC3EB-09CB-4261-9E93-6F970BB2AB6A}">
      <dgm:prSet/>
      <dgm:spPr/>
      <dgm:t>
        <a:bodyPr/>
        <a:lstStyle/>
        <a:p>
          <a:endParaRPr lang="ru-RU"/>
        </a:p>
      </dgm:t>
    </dgm:pt>
    <dgm:pt modelId="{2F05EF83-319D-4544-BB3B-6D524022CD55}" type="sibTrans" cxnId="{A4AEC3EB-09CB-4261-9E93-6F970BB2AB6A}">
      <dgm:prSet/>
      <dgm:spPr/>
      <dgm:t>
        <a:bodyPr/>
        <a:lstStyle/>
        <a:p>
          <a:endParaRPr lang="ru-RU"/>
        </a:p>
      </dgm:t>
    </dgm:pt>
    <dgm:pt modelId="{F8CA23E6-8DF9-4C7E-8245-F1F1DC708DF7}">
      <dgm:prSet/>
      <dgm:spPr>
        <a:solidFill>
          <a:srgbClr val="FFFFD1"/>
        </a:solidFill>
      </dgm:spPr>
      <dgm:t>
        <a:bodyPr/>
        <a:lstStyle/>
        <a:p>
          <a:pPr algn="ctr"/>
          <a:endParaRPr lang="ru-RU" dirty="0"/>
        </a:p>
      </dgm:t>
    </dgm:pt>
    <dgm:pt modelId="{98889488-B9AC-4BDD-8543-836A9A16BDE1}" type="parTrans" cxnId="{DDB2553D-7BA9-41B3-A64B-8797750F47D6}">
      <dgm:prSet/>
      <dgm:spPr/>
      <dgm:t>
        <a:bodyPr/>
        <a:lstStyle/>
        <a:p>
          <a:endParaRPr lang="ru-RU"/>
        </a:p>
      </dgm:t>
    </dgm:pt>
    <dgm:pt modelId="{6F76EF75-B391-47A7-9047-7596EF1260DC}" type="sibTrans" cxnId="{DDB2553D-7BA9-41B3-A64B-8797750F47D6}">
      <dgm:prSet/>
      <dgm:spPr/>
      <dgm:t>
        <a:bodyPr/>
        <a:lstStyle/>
        <a:p>
          <a:endParaRPr lang="ru-RU"/>
        </a:p>
      </dgm:t>
    </dgm:pt>
    <dgm:pt modelId="{158D5C63-09B0-46DB-89E4-8969DE3A07CC}">
      <dgm:prSet/>
      <dgm:spPr>
        <a:solidFill>
          <a:srgbClr val="FFFFD1"/>
        </a:solidFill>
      </dgm:spPr>
      <dgm:t>
        <a:bodyPr/>
        <a:lstStyle/>
        <a:p>
          <a:pPr algn="ctr"/>
          <a:endParaRPr lang="ru-RU" dirty="0"/>
        </a:p>
      </dgm:t>
    </dgm:pt>
    <dgm:pt modelId="{A745FE82-7F37-4759-9745-D825CB70E4A9}" type="parTrans" cxnId="{BDD08BA8-16D1-48CB-AC03-EDD809DD605E}">
      <dgm:prSet/>
      <dgm:spPr/>
      <dgm:t>
        <a:bodyPr/>
        <a:lstStyle/>
        <a:p>
          <a:endParaRPr lang="ru-RU"/>
        </a:p>
      </dgm:t>
    </dgm:pt>
    <dgm:pt modelId="{E56AA064-612B-48A2-82D2-61C4C51177C0}" type="sibTrans" cxnId="{BDD08BA8-16D1-48CB-AC03-EDD809DD605E}">
      <dgm:prSet/>
      <dgm:spPr/>
      <dgm:t>
        <a:bodyPr/>
        <a:lstStyle/>
        <a:p>
          <a:endParaRPr lang="ru-RU"/>
        </a:p>
      </dgm:t>
    </dgm:pt>
    <dgm:pt modelId="{A600D2CB-2AB2-4C63-AE5A-704DAAFAB546}">
      <dgm:prSet/>
      <dgm:spPr>
        <a:solidFill>
          <a:srgbClr val="FFFFCC">
            <a:alpha val="89804"/>
          </a:srgbClr>
        </a:solidFill>
      </dgm:spPr>
      <dgm:t>
        <a:bodyPr/>
        <a:lstStyle/>
        <a:p>
          <a:pPr algn="ctr"/>
          <a:endParaRPr lang="ru-RU" dirty="0"/>
        </a:p>
      </dgm:t>
    </dgm:pt>
    <dgm:pt modelId="{8C27D659-44C5-46DD-86A2-051828838FE6}" type="parTrans" cxnId="{99C74D39-988C-4F2B-AD99-FAD6721C62FE}">
      <dgm:prSet/>
      <dgm:spPr/>
      <dgm:t>
        <a:bodyPr/>
        <a:lstStyle/>
        <a:p>
          <a:endParaRPr lang="ru-RU"/>
        </a:p>
      </dgm:t>
    </dgm:pt>
    <dgm:pt modelId="{D3B57349-512A-4308-8C91-8B4A1D478E83}" type="sibTrans" cxnId="{99C74D39-988C-4F2B-AD99-FAD6721C62FE}">
      <dgm:prSet/>
      <dgm:spPr/>
      <dgm:t>
        <a:bodyPr/>
        <a:lstStyle/>
        <a:p>
          <a:endParaRPr lang="ru-RU"/>
        </a:p>
      </dgm:t>
    </dgm:pt>
    <dgm:pt modelId="{73564330-7440-4237-88FD-5C188656C6AE}">
      <dgm:prSet/>
      <dgm:spPr>
        <a:solidFill>
          <a:srgbClr val="FFFFD1"/>
        </a:solidFill>
      </dgm:spPr>
      <dgm:t>
        <a:bodyPr/>
        <a:lstStyle/>
        <a:p>
          <a:pPr algn="ctr"/>
          <a:endParaRPr lang="ru-RU" dirty="0"/>
        </a:p>
      </dgm:t>
    </dgm:pt>
    <dgm:pt modelId="{44E412DA-E76B-4A44-BC04-4FD53E9EBA83}" type="parTrans" cxnId="{45602D0E-E879-4EF0-988D-EBD5A4CA6725}">
      <dgm:prSet/>
      <dgm:spPr/>
      <dgm:t>
        <a:bodyPr/>
        <a:lstStyle/>
        <a:p>
          <a:endParaRPr lang="ru-RU"/>
        </a:p>
      </dgm:t>
    </dgm:pt>
    <dgm:pt modelId="{6B779F6C-7DC3-4EE2-9E32-46BF6B0A6110}" type="sibTrans" cxnId="{45602D0E-E879-4EF0-988D-EBD5A4CA6725}">
      <dgm:prSet/>
      <dgm:spPr/>
      <dgm:t>
        <a:bodyPr/>
        <a:lstStyle/>
        <a:p>
          <a:endParaRPr lang="ru-RU"/>
        </a:p>
      </dgm:t>
    </dgm:pt>
    <dgm:pt modelId="{5B36787A-C68F-42C9-B2FF-F1FAF3B4DA2B}">
      <dgm:prSet/>
      <dgm:spPr>
        <a:solidFill>
          <a:srgbClr val="FFFFD1"/>
        </a:solidFill>
      </dgm:spPr>
      <dgm:t>
        <a:bodyPr/>
        <a:lstStyle/>
        <a:p>
          <a:pPr algn="l"/>
          <a:endParaRPr lang="ru-RU" dirty="0"/>
        </a:p>
      </dgm:t>
    </dgm:pt>
    <dgm:pt modelId="{1DF16027-3DA4-4ECC-A90F-698A2F3BC23F}" type="parTrans" cxnId="{E38AE694-EB0B-4277-B38C-6CF9EFB7AA48}">
      <dgm:prSet/>
      <dgm:spPr/>
      <dgm:t>
        <a:bodyPr/>
        <a:lstStyle/>
        <a:p>
          <a:endParaRPr lang="ru-RU"/>
        </a:p>
      </dgm:t>
    </dgm:pt>
    <dgm:pt modelId="{1C36D330-B74D-41F8-B758-B6AFF2A9708F}" type="sibTrans" cxnId="{E38AE694-EB0B-4277-B38C-6CF9EFB7AA48}">
      <dgm:prSet/>
      <dgm:spPr/>
      <dgm:t>
        <a:bodyPr/>
        <a:lstStyle/>
        <a:p>
          <a:endParaRPr lang="ru-RU"/>
        </a:p>
      </dgm:t>
    </dgm:pt>
    <dgm:pt modelId="{D21A570A-23D7-4B1D-956E-CA500A3EC707}">
      <dgm:prSet/>
      <dgm:spPr>
        <a:solidFill>
          <a:srgbClr val="FFFFCC">
            <a:alpha val="89804"/>
          </a:srgbClr>
        </a:solidFill>
      </dgm:spPr>
      <dgm:t>
        <a:bodyPr/>
        <a:lstStyle/>
        <a:p>
          <a:pPr algn="ctr"/>
          <a:endParaRPr lang="ru-RU" dirty="0"/>
        </a:p>
      </dgm:t>
    </dgm:pt>
    <dgm:pt modelId="{ED71B986-8FDB-4DE6-A07D-7FA1CD3583E8}" type="parTrans" cxnId="{60B04DB8-C7B5-4A09-8BE8-3716371A9994}">
      <dgm:prSet/>
      <dgm:spPr/>
      <dgm:t>
        <a:bodyPr/>
        <a:lstStyle/>
        <a:p>
          <a:endParaRPr lang="ru-RU"/>
        </a:p>
      </dgm:t>
    </dgm:pt>
    <dgm:pt modelId="{A8E5CCCB-C6E5-47F1-B2B0-FF3BBD1AA66B}" type="sibTrans" cxnId="{60B04DB8-C7B5-4A09-8BE8-3716371A9994}">
      <dgm:prSet/>
      <dgm:spPr/>
      <dgm:t>
        <a:bodyPr/>
        <a:lstStyle/>
        <a:p>
          <a:endParaRPr lang="ru-RU"/>
        </a:p>
      </dgm:t>
    </dgm:pt>
    <dgm:pt modelId="{B896AAF2-97B4-4ED6-A6E1-6D5C714EBD64}">
      <dgm:prSet/>
      <dgm:spPr>
        <a:solidFill>
          <a:srgbClr val="FFFFD1"/>
        </a:solidFill>
      </dgm:spPr>
      <dgm:t>
        <a:bodyPr/>
        <a:lstStyle/>
        <a:p>
          <a:pPr algn="ctr"/>
          <a:endParaRPr lang="ru-RU" dirty="0"/>
        </a:p>
      </dgm:t>
    </dgm:pt>
    <dgm:pt modelId="{073F868E-7F57-4CB3-AB85-2BE8C6B018B7}" type="parTrans" cxnId="{7BB98C17-CA1A-4A4E-AB29-FBA569EE0D5F}">
      <dgm:prSet/>
      <dgm:spPr/>
      <dgm:t>
        <a:bodyPr/>
        <a:lstStyle/>
        <a:p>
          <a:endParaRPr lang="ru-RU"/>
        </a:p>
      </dgm:t>
    </dgm:pt>
    <dgm:pt modelId="{296915DA-503A-4E21-B9A1-B9EE6B637B78}" type="sibTrans" cxnId="{7BB98C17-CA1A-4A4E-AB29-FBA569EE0D5F}">
      <dgm:prSet/>
      <dgm:spPr/>
      <dgm:t>
        <a:bodyPr/>
        <a:lstStyle/>
        <a:p>
          <a:endParaRPr lang="ru-RU"/>
        </a:p>
      </dgm:t>
    </dgm:pt>
    <dgm:pt modelId="{B0CCFBC2-854A-4C61-B13C-6A9DF247A43F}" type="pres">
      <dgm:prSet presAssocID="{9CE4E8CC-1333-43BB-B2B7-7424C087A11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D5DE5-658B-4636-A08E-2ECE01C48A60}" type="pres">
      <dgm:prSet presAssocID="{506C9F72-01F6-4515-A090-E71E4BB22E39}" presName="compNode" presStyleCnt="0"/>
      <dgm:spPr/>
    </dgm:pt>
    <dgm:pt modelId="{4A0A39BA-AD8D-4BD6-8287-74176DD2C4A5}" type="pres">
      <dgm:prSet presAssocID="{506C9F72-01F6-4515-A090-E71E4BB22E39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87825-ACD8-4184-9779-3AC334F197D9}" type="pres">
      <dgm:prSet presAssocID="{506C9F72-01F6-4515-A090-E71E4BB22E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36679-9D61-467F-B7B3-168EE3520961}" type="pres">
      <dgm:prSet presAssocID="{506C9F72-01F6-4515-A090-E71E4BB22E39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43025317-FD40-41D4-94FE-B5104714C28A}" type="pres">
      <dgm:prSet presAssocID="{506C9F72-01F6-4515-A090-E71E4BB22E39}" presName="adorn" presStyleLbl="fgAccFollowNode1" presStyleIdx="0" presStyleCnt="4"/>
      <dgm:spPr/>
    </dgm:pt>
    <dgm:pt modelId="{8C4735D0-1472-47C8-A190-293D5C27087C}" type="pres">
      <dgm:prSet presAssocID="{CE0B3BAF-9510-4CFB-B2AA-6216E9FB9D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961762-D6D2-4360-A045-51B599A31B34}" type="pres">
      <dgm:prSet presAssocID="{F6BB68C4-2F09-4CF9-932C-E3D52C744D38}" presName="compNode" presStyleCnt="0"/>
      <dgm:spPr/>
    </dgm:pt>
    <dgm:pt modelId="{5AAA6E43-7828-48C4-A92C-437868D5F3A1}" type="pres">
      <dgm:prSet presAssocID="{F6BB68C4-2F09-4CF9-932C-E3D52C744D38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1C51B-5AC6-42E8-9A89-2E14F9311B39}" type="pres">
      <dgm:prSet presAssocID="{F6BB68C4-2F09-4CF9-932C-E3D52C744D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A1BB7-078A-4D37-85D4-A7E83330A488}" type="pres">
      <dgm:prSet presAssocID="{F6BB68C4-2F09-4CF9-932C-E3D52C744D38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BBFD93A7-C9C5-427A-9214-4165BF33EA82}" type="pres">
      <dgm:prSet presAssocID="{F6BB68C4-2F09-4CF9-932C-E3D52C744D38}" presName="adorn" presStyleLbl="fgAccFollowNode1" presStyleIdx="1" presStyleCnt="4"/>
      <dgm:spPr/>
    </dgm:pt>
    <dgm:pt modelId="{A74C0293-F96B-49E1-AF1A-13A71596CB97}" type="pres">
      <dgm:prSet presAssocID="{2AD9D898-2CE8-4504-B572-9C4189F16F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D24410-92C9-4E9A-81B8-41E34F19EB11}" type="pres">
      <dgm:prSet presAssocID="{DCC9482A-CFB6-4EA5-BF32-FD192DBC0072}" presName="compNode" presStyleCnt="0"/>
      <dgm:spPr/>
    </dgm:pt>
    <dgm:pt modelId="{03842735-1FC9-4466-B65F-435148D534A8}" type="pres">
      <dgm:prSet presAssocID="{DCC9482A-CFB6-4EA5-BF32-FD192DBC0072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6D4A6-BBE5-4288-8DA7-FB0FF5E44617}" type="pres">
      <dgm:prSet presAssocID="{DCC9482A-CFB6-4EA5-BF32-FD192DBC00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34D9B-E930-41EA-BF74-C963C9D332B1}" type="pres">
      <dgm:prSet presAssocID="{DCC9482A-CFB6-4EA5-BF32-FD192DBC0072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7BD0CCD9-0D73-4241-B86F-11EEC3802408}" type="pres">
      <dgm:prSet presAssocID="{DCC9482A-CFB6-4EA5-BF32-FD192DBC0072}" presName="adorn" presStyleLbl="fgAccFollowNode1" presStyleIdx="2" presStyleCnt="4"/>
      <dgm:spPr/>
    </dgm:pt>
    <dgm:pt modelId="{B0F315A2-7371-4314-9B92-3F5727981244}" type="pres">
      <dgm:prSet presAssocID="{B7B13FDE-52B1-4F41-B47B-40242BAAE5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98E786-23C5-4B84-A4DF-C7CC991279AA}" type="pres">
      <dgm:prSet presAssocID="{16CAA66A-B016-4C5F-B782-A356B331A30B}" presName="compNode" presStyleCnt="0"/>
      <dgm:spPr/>
    </dgm:pt>
    <dgm:pt modelId="{2C41B682-C4B1-4922-9554-F1C54EEEE9FA}" type="pres">
      <dgm:prSet presAssocID="{16CAA66A-B016-4C5F-B782-A356B331A30B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0691D-7A51-4C79-88FE-A7266D9D8D44}" type="pres">
      <dgm:prSet presAssocID="{16CAA66A-B016-4C5F-B782-A356B331A3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6345-56E9-4C6D-A7A1-867C00761934}" type="pres">
      <dgm:prSet presAssocID="{16CAA66A-B016-4C5F-B782-A356B331A30B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A2010DB4-A15A-41CD-8AD0-A2AB62E0CF66}" type="pres">
      <dgm:prSet presAssocID="{16CAA66A-B016-4C5F-B782-A356B331A30B}" presName="adorn" presStyleLbl="fgAccFollowNode1" presStyleIdx="3" presStyleCnt="4"/>
      <dgm:spPr/>
    </dgm:pt>
  </dgm:ptLst>
  <dgm:cxnLst>
    <dgm:cxn modelId="{511F95EA-0C0D-4A95-B920-E253511B617E}" type="presOf" srcId="{9CE4E8CC-1333-43BB-B2B7-7424C087A11F}" destId="{B0CCFBC2-854A-4C61-B13C-6A9DF247A43F}" srcOrd="0" destOrd="0" presId="urn:microsoft.com/office/officeart/2005/8/layout/bList2"/>
    <dgm:cxn modelId="{60B04DB8-C7B5-4A09-8BE8-3716371A9994}" srcId="{506C9F72-01F6-4515-A090-E71E4BB22E39}" destId="{D21A570A-23D7-4B1D-956E-CA500A3EC707}" srcOrd="0" destOrd="0" parTransId="{ED71B986-8FDB-4DE6-A07D-7FA1CD3583E8}" sibTransId="{A8E5CCCB-C6E5-47F1-B2B0-FF3BBD1AA66B}"/>
    <dgm:cxn modelId="{327C6C73-BCA3-4E6A-8E99-C2E55DE078B2}" type="presOf" srcId="{C0C2BC37-E558-4AF7-9B96-FF4184547D35}" destId="{2C41B682-C4B1-4922-9554-F1C54EEEE9FA}" srcOrd="0" destOrd="2" presId="urn:microsoft.com/office/officeart/2005/8/layout/bList2"/>
    <dgm:cxn modelId="{1E1CCCD0-D2D6-40A2-ADEF-8893AF9ACCA8}" srcId="{F6BB68C4-2F09-4CF9-932C-E3D52C744D38}" destId="{BB4F4ACA-B673-4811-8715-62D997EE14FE}" srcOrd="3" destOrd="0" parTransId="{5A7F3A44-8797-492D-AF11-FD984709FFA7}" sibTransId="{1BC55CD5-E3E1-4027-A8B0-2EB4400BBEF9}"/>
    <dgm:cxn modelId="{1EC089B8-BA29-4249-B29C-C6EABA0C2103}" type="presOf" srcId="{F6BB68C4-2F09-4CF9-932C-E3D52C744D38}" destId="{CD21C51B-5AC6-42E8-9A89-2E14F9311B39}" srcOrd="0" destOrd="0" presId="urn:microsoft.com/office/officeart/2005/8/layout/bList2"/>
    <dgm:cxn modelId="{9189C649-F1C2-49DB-ACB0-C08BB2F2AE95}" srcId="{9CE4E8CC-1333-43BB-B2B7-7424C087A11F}" destId="{DCC9482A-CFB6-4EA5-BF32-FD192DBC0072}" srcOrd="2" destOrd="0" parTransId="{B23000A6-6850-4351-A11B-51DC820EC163}" sibTransId="{B7B13FDE-52B1-4F41-B47B-40242BAAE599}"/>
    <dgm:cxn modelId="{17E1BDAF-C273-47B9-ABA9-AEA32C6D20D5}" type="presOf" srcId="{16CAA66A-B016-4C5F-B782-A356B331A30B}" destId="{70C0691D-7A51-4C79-88FE-A7266D9D8D44}" srcOrd="0" destOrd="0" presId="urn:microsoft.com/office/officeart/2005/8/layout/bList2"/>
    <dgm:cxn modelId="{C02A3DBF-47D9-4645-83B0-2585CAD66A5A}" type="presOf" srcId="{F6BB68C4-2F09-4CF9-932C-E3D52C744D38}" destId="{C37A1BB7-078A-4D37-85D4-A7E83330A488}" srcOrd="1" destOrd="0" presId="urn:microsoft.com/office/officeart/2005/8/layout/bList2"/>
    <dgm:cxn modelId="{67B37BD9-69C1-4878-8F48-C8CBB0157B36}" type="presOf" srcId="{D21A570A-23D7-4B1D-956E-CA500A3EC707}" destId="{4A0A39BA-AD8D-4BD6-8287-74176DD2C4A5}" srcOrd="0" destOrd="0" presId="urn:microsoft.com/office/officeart/2005/8/layout/bList2"/>
    <dgm:cxn modelId="{22BDB4FD-97CA-494C-A75D-B1F3F03AE7BB}" type="presOf" srcId="{009B5FCC-434E-4A6B-8CD8-7CC070871D7B}" destId="{03842735-1FC9-4466-B65F-435148D534A8}" srcOrd="0" destOrd="1" presId="urn:microsoft.com/office/officeart/2005/8/layout/bList2"/>
    <dgm:cxn modelId="{0374CE11-6914-4C6F-BF68-3BDC2BEE075F}" srcId="{F6BB68C4-2F09-4CF9-932C-E3D52C744D38}" destId="{8E621614-6C7E-43B7-A4F8-B9515ED75475}" srcOrd="1" destOrd="0" parTransId="{089A8840-4AC0-4DFD-AF35-39A7B2454390}" sibTransId="{9FB3CD5C-C764-42B5-ACFC-7FA9AE66AE5D}"/>
    <dgm:cxn modelId="{DDB2553D-7BA9-41B3-A64B-8797750F47D6}" srcId="{16CAA66A-B016-4C5F-B782-A356B331A30B}" destId="{F8CA23E6-8DF9-4C7E-8245-F1F1DC708DF7}" srcOrd="1" destOrd="0" parTransId="{98889488-B9AC-4BDD-8543-836A9A16BDE1}" sibTransId="{6F76EF75-B391-47A7-9047-7596EF1260DC}"/>
    <dgm:cxn modelId="{7BB98C17-CA1A-4A4E-AB29-FBA569EE0D5F}" srcId="{16CAA66A-B016-4C5F-B782-A356B331A30B}" destId="{B896AAF2-97B4-4ED6-A6E1-6D5C714EBD64}" srcOrd="0" destOrd="0" parTransId="{073F868E-7F57-4CB3-AB85-2BE8C6B018B7}" sibTransId="{296915DA-503A-4E21-B9A1-B9EE6B637B78}"/>
    <dgm:cxn modelId="{E34D6F23-1427-4250-9068-46F8EBE4A1C3}" srcId="{506C9F72-01F6-4515-A090-E71E4BB22E39}" destId="{1D176CE5-A879-4E52-B482-86EAAFBD8AB0}" srcOrd="2" destOrd="0" parTransId="{9686557D-3010-45F8-B10A-1BC155AB2B52}" sibTransId="{78E59F79-BF11-4BB1-9BA8-13022B4D5D50}"/>
    <dgm:cxn modelId="{012ECECE-FFCD-4A49-BB65-5D8A8E0BC48C}" srcId="{16CAA66A-B016-4C5F-B782-A356B331A30B}" destId="{C0C2BC37-E558-4AF7-9B96-FF4184547D35}" srcOrd="2" destOrd="0" parTransId="{8A46B1AE-A9A6-4064-BCAF-B8BFC3E0B6D2}" sibTransId="{2694A8AF-A7C4-4EF9-83A9-DD03EFCB7557}"/>
    <dgm:cxn modelId="{4F6492A0-BF11-44ED-A603-7DFEAD649E33}" type="presOf" srcId="{73564330-7440-4237-88FD-5C188656C6AE}" destId="{03842735-1FC9-4466-B65F-435148D534A8}" srcOrd="0" destOrd="0" presId="urn:microsoft.com/office/officeart/2005/8/layout/bList2"/>
    <dgm:cxn modelId="{8D68F6CD-462D-45C8-8AEB-19DF11C5E16F}" type="presOf" srcId="{B7B13FDE-52B1-4F41-B47B-40242BAAE599}" destId="{B0F315A2-7371-4314-9B92-3F5727981244}" srcOrd="0" destOrd="0" presId="urn:microsoft.com/office/officeart/2005/8/layout/bList2"/>
    <dgm:cxn modelId="{B190229C-3495-4C24-81B7-8DD815DA42BC}" type="presOf" srcId="{DCC9482A-CFB6-4EA5-BF32-FD192DBC0072}" destId="{CA56D4A6-BBE5-4288-8DA7-FB0FF5E44617}" srcOrd="0" destOrd="0" presId="urn:microsoft.com/office/officeart/2005/8/layout/bList2"/>
    <dgm:cxn modelId="{815DD172-5D2E-4915-878F-72FAB4CA51FB}" srcId="{9CE4E8CC-1333-43BB-B2B7-7424C087A11F}" destId="{16CAA66A-B016-4C5F-B782-A356B331A30B}" srcOrd="3" destOrd="0" parTransId="{E31E4CEA-C2E3-4B8E-9B6C-1E582942F02F}" sibTransId="{715DA974-C845-4E18-A7F9-7BF0489E324A}"/>
    <dgm:cxn modelId="{BF32067C-EC7A-401B-97B8-53E9E9731A16}" type="presOf" srcId="{8E621614-6C7E-43B7-A4F8-B9515ED75475}" destId="{5AAA6E43-7828-48C4-A92C-437868D5F3A1}" srcOrd="0" destOrd="1" presId="urn:microsoft.com/office/officeart/2005/8/layout/bList2"/>
    <dgm:cxn modelId="{FD64E236-5960-4922-A60A-F37FFE243408}" srcId="{9CE4E8CC-1333-43BB-B2B7-7424C087A11F}" destId="{F6BB68C4-2F09-4CF9-932C-E3D52C744D38}" srcOrd="1" destOrd="0" parTransId="{32F9B065-112D-4868-95B4-92A614ADD952}" sibTransId="{2AD9D898-2CE8-4504-B572-9C4189F16F7C}"/>
    <dgm:cxn modelId="{BE8C9746-656E-4A7A-8778-D09DFF12B39C}" type="presOf" srcId="{158D5C63-09B0-46DB-89E4-8969DE3A07CC}" destId="{5AAA6E43-7828-48C4-A92C-437868D5F3A1}" srcOrd="0" destOrd="2" presId="urn:microsoft.com/office/officeart/2005/8/layout/bList2"/>
    <dgm:cxn modelId="{617CFE5D-1BCF-4E23-AE61-CF8D95FFA9BB}" type="presOf" srcId="{DCC9482A-CFB6-4EA5-BF32-FD192DBC0072}" destId="{A9834D9B-E930-41EA-BF74-C963C9D332B1}" srcOrd="1" destOrd="0" presId="urn:microsoft.com/office/officeart/2005/8/layout/bList2"/>
    <dgm:cxn modelId="{E38AE694-EB0B-4277-B38C-6CF9EFB7AA48}" srcId="{F6BB68C4-2F09-4CF9-932C-E3D52C744D38}" destId="{5B36787A-C68F-42C9-B2FF-F1FAF3B4DA2B}" srcOrd="0" destOrd="0" parTransId="{1DF16027-3DA4-4ECC-A90F-698A2F3BC23F}" sibTransId="{1C36D330-B74D-41F8-B758-B6AFF2A9708F}"/>
    <dgm:cxn modelId="{A4AEC3EB-09CB-4261-9E93-6F970BB2AB6A}" srcId="{DCC9482A-CFB6-4EA5-BF32-FD192DBC0072}" destId="{009B5FCC-434E-4A6B-8CD8-7CC070871D7B}" srcOrd="1" destOrd="0" parTransId="{ACDE9F9A-66AE-4034-9CDA-896D8E4340E3}" sibTransId="{2F05EF83-319D-4544-BB3B-6D524022CD55}"/>
    <dgm:cxn modelId="{BDD08BA8-16D1-48CB-AC03-EDD809DD605E}" srcId="{F6BB68C4-2F09-4CF9-932C-E3D52C744D38}" destId="{158D5C63-09B0-46DB-89E4-8969DE3A07CC}" srcOrd="2" destOrd="0" parTransId="{A745FE82-7F37-4759-9745-D825CB70E4A9}" sibTransId="{E56AA064-612B-48A2-82D2-61C4C51177C0}"/>
    <dgm:cxn modelId="{0B390E85-3B90-4501-B6E6-6D8C7D775824}" type="presOf" srcId="{506C9F72-01F6-4515-A090-E71E4BB22E39}" destId="{C7C36679-9D61-467F-B7B3-168EE3520961}" srcOrd="1" destOrd="0" presId="urn:microsoft.com/office/officeart/2005/8/layout/bList2"/>
    <dgm:cxn modelId="{DC35C2ED-D05F-41F3-91DE-C783D952552D}" srcId="{DCC9482A-CFB6-4EA5-BF32-FD192DBC0072}" destId="{49C846E9-FC72-468C-A918-B6B1351E1ED7}" srcOrd="2" destOrd="0" parTransId="{2F4E4071-57B6-470E-9BE4-07C4D186B118}" sibTransId="{163C3CAD-4485-4BB9-9986-6063079FFCD8}"/>
    <dgm:cxn modelId="{267B93FB-B46F-4E37-850F-3AE30AA0A114}" type="presOf" srcId="{5B36787A-C68F-42C9-B2FF-F1FAF3B4DA2B}" destId="{5AAA6E43-7828-48C4-A92C-437868D5F3A1}" srcOrd="0" destOrd="0" presId="urn:microsoft.com/office/officeart/2005/8/layout/bList2"/>
    <dgm:cxn modelId="{AE2D217F-4F65-4AA1-8EB9-DF34055AED87}" type="presOf" srcId="{B896AAF2-97B4-4ED6-A6E1-6D5C714EBD64}" destId="{2C41B682-C4B1-4922-9554-F1C54EEEE9FA}" srcOrd="0" destOrd="0" presId="urn:microsoft.com/office/officeart/2005/8/layout/bList2"/>
    <dgm:cxn modelId="{DD9FBFCE-1DEB-4EB5-A00E-82EBA857F1A6}" type="presOf" srcId="{F8CA23E6-8DF9-4C7E-8245-F1F1DC708DF7}" destId="{2C41B682-C4B1-4922-9554-F1C54EEEE9FA}" srcOrd="0" destOrd="1" presId="urn:microsoft.com/office/officeart/2005/8/layout/bList2"/>
    <dgm:cxn modelId="{99C74D39-988C-4F2B-AD99-FAD6721C62FE}" srcId="{506C9F72-01F6-4515-A090-E71E4BB22E39}" destId="{A600D2CB-2AB2-4C63-AE5A-704DAAFAB546}" srcOrd="1" destOrd="0" parTransId="{8C27D659-44C5-46DD-86A2-051828838FE6}" sibTransId="{D3B57349-512A-4308-8C91-8B4A1D478E83}"/>
    <dgm:cxn modelId="{25DB24B6-B441-4091-BB48-CE8AC9EF1F81}" type="presOf" srcId="{A600D2CB-2AB2-4C63-AE5A-704DAAFAB546}" destId="{4A0A39BA-AD8D-4BD6-8287-74176DD2C4A5}" srcOrd="0" destOrd="1" presId="urn:microsoft.com/office/officeart/2005/8/layout/bList2"/>
    <dgm:cxn modelId="{B5BBABB3-D0A2-4240-8E2B-592AB48FD104}" type="presOf" srcId="{2AD9D898-2CE8-4504-B572-9C4189F16F7C}" destId="{A74C0293-F96B-49E1-AF1A-13A71596CB97}" srcOrd="0" destOrd="0" presId="urn:microsoft.com/office/officeart/2005/8/layout/bList2"/>
    <dgm:cxn modelId="{023AC992-F308-459B-8BD6-B174BDA02338}" type="presOf" srcId="{506C9F72-01F6-4515-A090-E71E4BB22E39}" destId="{8DE87825-ACD8-4184-9779-3AC334F197D9}" srcOrd="0" destOrd="0" presId="urn:microsoft.com/office/officeart/2005/8/layout/bList2"/>
    <dgm:cxn modelId="{45602D0E-E879-4EF0-988D-EBD5A4CA6725}" srcId="{DCC9482A-CFB6-4EA5-BF32-FD192DBC0072}" destId="{73564330-7440-4237-88FD-5C188656C6AE}" srcOrd="0" destOrd="0" parTransId="{44E412DA-E76B-4A44-BC04-4FD53E9EBA83}" sibTransId="{6B779F6C-7DC3-4EE2-9E32-46BF6B0A6110}"/>
    <dgm:cxn modelId="{DCFE19A3-E0B3-472E-A103-CCE0F528C806}" type="presOf" srcId="{CE0B3BAF-9510-4CFB-B2AA-6216E9FB9D5C}" destId="{8C4735D0-1472-47C8-A190-293D5C27087C}" srcOrd="0" destOrd="0" presId="urn:microsoft.com/office/officeart/2005/8/layout/bList2"/>
    <dgm:cxn modelId="{8008BB7C-064E-42F7-9ED1-AA99AB349484}" type="presOf" srcId="{16CAA66A-B016-4C5F-B782-A356B331A30B}" destId="{EAAA6345-56E9-4C6D-A7A1-867C00761934}" srcOrd="1" destOrd="0" presId="urn:microsoft.com/office/officeart/2005/8/layout/bList2"/>
    <dgm:cxn modelId="{52E0F5DB-CF41-4729-9E1F-C4BE503169C4}" type="presOf" srcId="{BB4F4ACA-B673-4811-8715-62D997EE14FE}" destId="{5AAA6E43-7828-48C4-A92C-437868D5F3A1}" srcOrd="0" destOrd="3" presId="urn:microsoft.com/office/officeart/2005/8/layout/bList2"/>
    <dgm:cxn modelId="{6BFF6410-C555-4CB6-9CA4-4EEF8E1A11B8}" type="presOf" srcId="{1D176CE5-A879-4E52-B482-86EAAFBD8AB0}" destId="{4A0A39BA-AD8D-4BD6-8287-74176DD2C4A5}" srcOrd="0" destOrd="2" presId="urn:microsoft.com/office/officeart/2005/8/layout/bList2"/>
    <dgm:cxn modelId="{54F72FAF-6EC2-4EE1-A4AD-F554AB05299C}" srcId="{9CE4E8CC-1333-43BB-B2B7-7424C087A11F}" destId="{506C9F72-01F6-4515-A090-E71E4BB22E39}" srcOrd="0" destOrd="0" parTransId="{9E054468-E512-414E-BE93-8F96FAC05910}" sibTransId="{CE0B3BAF-9510-4CFB-B2AA-6216E9FB9D5C}"/>
    <dgm:cxn modelId="{5F834811-5A9C-4E27-889B-F0441DEA019C}" type="presOf" srcId="{49C846E9-FC72-468C-A918-B6B1351E1ED7}" destId="{03842735-1FC9-4466-B65F-435148D534A8}" srcOrd="0" destOrd="2" presId="urn:microsoft.com/office/officeart/2005/8/layout/bList2"/>
    <dgm:cxn modelId="{6F2DC8C5-DD04-4368-A5C9-E77903D182BA}" type="presParOf" srcId="{B0CCFBC2-854A-4C61-B13C-6A9DF247A43F}" destId="{661D5DE5-658B-4636-A08E-2ECE01C48A60}" srcOrd="0" destOrd="0" presId="urn:microsoft.com/office/officeart/2005/8/layout/bList2"/>
    <dgm:cxn modelId="{3AE763F1-BC44-4E9D-9825-4558A02F1D7F}" type="presParOf" srcId="{661D5DE5-658B-4636-A08E-2ECE01C48A60}" destId="{4A0A39BA-AD8D-4BD6-8287-74176DD2C4A5}" srcOrd="0" destOrd="0" presId="urn:microsoft.com/office/officeart/2005/8/layout/bList2"/>
    <dgm:cxn modelId="{42912768-D1A5-4F16-B02A-CDFEB914537D}" type="presParOf" srcId="{661D5DE5-658B-4636-A08E-2ECE01C48A60}" destId="{8DE87825-ACD8-4184-9779-3AC334F197D9}" srcOrd="1" destOrd="0" presId="urn:microsoft.com/office/officeart/2005/8/layout/bList2"/>
    <dgm:cxn modelId="{33B055F6-A276-414B-B3FD-0B06871C6AB4}" type="presParOf" srcId="{661D5DE5-658B-4636-A08E-2ECE01C48A60}" destId="{C7C36679-9D61-467F-B7B3-168EE3520961}" srcOrd="2" destOrd="0" presId="urn:microsoft.com/office/officeart/2005/8/layout/bList2"/>
    <dgm:cxn modelId="{B97A3D79-D096-4621-B6F7-32887D8D80D6}" type="presParOf" srcId="{661D5DE5-658B-4636-A08E-2ECE01C48A60}" destId="{43025317-FD40-41D4-94FE-B5104714C28A}" srcOrd="3" destOrd="0" presId="urn:microsoft.com/office/officeart/2005/8/layout/bList2"/>
    <dgm:cxn modelId="{93E0B49E-3AE2-46BD-812F-4F37C9AC1FC4}" type="presParOf" srcId="{B0CCFBC2-854A-4C61-B13C-6A9DF247A43F}" destId="{8C4735D0-1472-47C8-A190-293D5C27087C}" srcOrd="1" destOrd="0" presId="urn:microsoft.com/office/officeart/2005/8/layout/bList2"/>
    <dgm:cxn modelId="{21DCC2FA-C686-4F79-996D-D2FECADF73E0}" type="presParOf" srcId="{B0CCFBC2-854A-4C61-B13C-6A9DF247A43F}" destId="{C4961762-D6D2-4360-A045-51B599A31B34}" srcOrd="2" destOrd="0" presId="urn:microsoft.com/office/officeart/2005/8/layout/bList2"/>
    <dgm:cxn modelId="{1A30406C-2CFB-4868-BD20-1552C7F2B52E}" type="presParOf" srcId="{C4961762-D6D2-4360-A045-51B599A31B34}" destId="{5AAA6E43-7828-48C4-A92C-437868D5F3A1}" srcOrd="0" destOrd="0" presId="urn:microsoft.com/office/officeart/2005/8/layout/bList2"/>
    <dgm:cxn modelId="{BE491270-342D-4A6A-BFE5-4D5271342FF6}" type="presParOf" srcId="{C4961762-D6D2-4360-A045-51B599A31B34}" destId="{CD21C51B-5AC6-42E8-9A89-2E14F9311B39}" srcOrd="1" destOrd="0" presId="urn:microsoft.com/office/officeart/2005/8/layout/bList2"/>
    <dgm:cxn modelId="{5D7A82C4-5BD2-451A-B2C1-21A217A36200}" type="presParOf" srcId="{C4961762-D6D2-4360-A045-51B599A31B34}" destId="{C37A1BB7-078A-4D37-85D4-A7E83330A488}" srcOrd="2" destOrd="0" presId="urn:microsoft.com/office/officeart/2005/8/layout/bList2"/>
    <dgm:cxn modelId="{A5E6A170-38F6-4578-A1FD-69FD3D3E67C7}" type="presParOf" srcId="{C4961762-D6D2-4360-A045-51B599A31B34}" destId="{BBFD93A7-C9C5-427A-9214-4165BF33EA82}" srcOrd="3" destOrd="0" presId="urn:microsoft.com/office/officeart/2005/8/layout/bList2"/>
    <dgm:cxn modelId="{462A269A-C6BA-4A90-87FA-10AF07C5874D}" type="presParOf" srcId="{B0CCFBC2-854A-4C61-B13C-6A9DF247A43F}" destId="{A74C0293-F96B-49E1-AF1A-13A71596CB97}" srcOrd="3" destOrd="0" presId="urn:microsoft.com/office/officeart/2005/8/layout/bList2"/>
    <dgm:cxn modelId="{D5157B75-85F4-413F-91F5-4E7D4310EB28}" type="presParOf" srcId="{B0CCFBC2-854A-4C61-B13C-6A9DF247A43F}" destId="{62D24410-92C9-4E9A-81B8-41E34F19EB11}" srcOrd="4" destOrd="0" presId="urn:microsoft.com/office/officeart/2005/8/layout/bList2"/>
    <dgm:cxn modelId="{94D99E1E-7281-41FC-ADFC-8AB934A30034}" type="presParOf" srcId="{62D24410-92C9-4E9A-81B8-41E34F19EB11}" destId="{03842735-1FC9-4466-B65F-435148D534A8}" srcOrd="0" destOrd="0" presId="urn:microsoft.com/office/officeart/2005/8/layout/bList2"/>
    <dgm:cxn modelId="{97B11F02-DB78-4C99-8F1C-5CD71B178D34}" type="presParOf" srcId="{62D24410-92C9-4E9A-81B8-41E34F19EB11}" destId="{CA56D4A6-BBE5-4288-8DA7-FB0FF5E44617}" srcOrd="1" destOrd="0" presId="urn:microsoft.com/office/officeart/2005/8/layout/bList2"/>
    <dgm:cxn modelId="{9DA3901E-664F-420B-B3B2-861500B77EAB}" type="presParOf" srcId="{62D24410-92C9-4E9A-81B8-41E34F19EB11}" destId="{A9834D9B-E930-41EA-BF74-C963C9D332B1}" srcOrd="2" destOrd="0" presId="urn:microsoft.com/office/officeart/2005/8/layout/bList2"/>
    <dgm:cxn modelId="{EA3E5AB9-9EB9-4F4A-BF3E-A4535862BA80}" type="presParOf" srcId="{62D24410-92C9-4E9A-81B8-41E34F19EB11}" destId="{7BD0CCD9-0D73-4241-B86F-11EEC3802408}" srcOrd="3" destOrd="0" presId="urn:microsoft.com/office/officeart/2005/8/layout/bList2"/>
    <dgm:cxn modelId="{EA77B4D5-367A-41FB-92C2-F614008D100D}" type="presParOf" srcId="{B0CCFBC2-854A-4C61-B13C-6A9DF247A43F}" destId="{B0F315A2-7371-4314-9B92-3F5727981244}" srcOrd="5" destOrd="0" presId="urn:microsoft.com/office/officeart/2005/8/layout/bList2"/>
    <dgm:cxn modelId="{54F7067E-B0F3-4E9A-AE9D-59CE784A37C1}" type="presParOf" srcId="{B0CCFBC2-854A-4C61-B13C-6A9DF247A43F}" destId="{8A98E786-23C5-4B84-A4DF-C7CC991279AA}" srcOrd="6" destOrd="0" presId="urn:microsoft.com/office/officeart/2005/8/layout/bList2"/>
    <dgm:cxn modelId="{88905470-34E2-4AA9-A02C-366641814782}" type="presParOf" srcId="{8A98E786-23C5-4B84-A4DF-C7CC991279AA}" destId="{2C41B682-C4B1-4922-9554-F1C54EEEE9FA}" srcOrd="0" destOrd="0" presId="urn:microsoft.com/office/officeart/2005/8/layout/bList2"/>
    <dgm:cxn modelId="{65D8C345-1F29-4B2D-8BCA-82AC8B9FF7CC}" type="presParOf" srcId="{8A98E786-23C5-4B84-A4DF-C7CC991279AA}" destId="{70C0691D-7A51-4C79-88FE-A7266D9D8D44}" srcOrd="1" destOrd="0" presId="urn:microsoft.com/office/officeart/2005/8/layout/bList2"/>
    <dgm:cxn modelId="{328B5775-F46E-4B47-8F16-65041DE0443C}" type="presParOf" srcId="{8A98E786-23C5-4B84-A4DF-C7CC991279AA}" destId="{EAAA6345-56E9-4C6D-A7A1-867C00761934}" srcOrd="2" destOrd="0" presId="urn:microsoft.com/office/officeart/2005/8/layout/bList2"/>
    <dgm:cxn modelId="{A3E9E72C-90C2-44EF-AF38-45082AC06DCB}" type="presParOf" srcId="{8A98E786-23C5-4B84-A4DF-C7CC991279AA}" destId="{A2010DB4-A15A-41CD-8AD0-A2AB62E0CF6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4DD82-A17C-4BC3-AB68-B0078319D64A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781941A-686D-40BB-BE4A-8C5A9AF0576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2014/15</a:t>
          </a:r>
          <a:endParaRPr lang="ru-RU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C2B33AB-A258-4094-B540-5D71E855C58B}" type="parTrans" cxnId="{0BF817AD-CC9E-42B7-8626-39074D5CE3E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C017E38-3830-423C-AA61-0D0C252988B0}" type="sibTrans" cxnId="{0BF817AD-CC9E-42B7-8626-39074D5CE3E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8FD67E9-FA9D-4654-93E8-7C7575E70D6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2015/16</a:t>
          </a:r>
        </a:p>
      </dgm:t>
    </dgm:pt>
    <dgm:pt modelId="{A227C9BE-989E-4CF8-A053-0279867FF2D6}" type="parTrans" cxnId="{ABB6A830-28BC-48F1-ADC9-DCCCAB13D56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9645D7DE-59A9-40EB-9818-C51C7BC4A72E}" type="sibTrans" cxnId="{ABB6A830-28BC-48F1-ADC9-DCCCAB13D56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E756AAD-E89A-4A28-9EC1-46CC9EF2B5A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263</a:t>
          </a:r>
        </a:p>
      </dgm:t>
    </dgm:pt>
    <dgm:pt modelId="{9321A859-D412-4377-A094-39118E29BE28}" type="parTrans" cxnId="{78F130DA-32F8-4F46-AFE1-5B31E4DB18A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4599303-0E75-404A-820E-1D38183ABFFD}" type="sibTrans" cxnId="{78F130DA-32F8-4F46-AFE1-5B31E4DB18A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AB139B1-2C58-4129-8D32-04188F9161D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2018/19</a:t>
          </a:r>
        </a:p>
      </dgm:t>
    </dgm:pt>
    <dgm:pt modelId="{E051E287-FBED-4463-834A-8596025FB6E4}" type="parTrans" cxnId="{273D17C6-3B03-434B-84F7-41B43B9649BF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1C987456-B52C-4C9F-8F53-8F01A422C276}" type="sibTrans" cxnId="{273D17C6-3B03-434B-84F7-41B43B9649BF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0462C35-877D-414E-A1F6-33CC3B59E10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393</a:t>
          </a:r>
        </a:p>
      </dgm:t>
    </dgm:pt>
    <dgm:pt modelId="{D1699781-8AB6-4D22-A745-B3F5C2DF7DA6}" type="parTrans" cxnId="{753B2ADC-A373-465F-A1F0-340EDDC24257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1F3EDDE-A0DC-4394-A462-ED05253190BC}" type="sibTrans" cxnId="{753B2ADC-A373-465F-A1F0-340EDDC24257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553507C-8391-4ABB-AF8A-3135582BF77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184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889F0B-B180-4932-B7A0-FD5297BCD2F2}" type="parTrans" cxnId="{17F6C551-E723-4FB2-B1D4-084B2E14B2A1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AA65D2-96D3-4206-9914-A22F2E90106C}" type="sibTrans" cxnId="{17F6C551-E723-4FB2-B1D4-084B2E14B2A1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CAAD2512-994C-49C4-BED8-B5540A9E3C4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2016/17</a:t>
          </a:r>
          <a:endParaRPr lang="ru-RU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51EA9D-665E-4F62-81C5-464A04AA2765}" type="parTrans" cxnId="{1D1CA562-3061-44FF-9330-9C108FF7CCD7}">
      <dgm:prSet/>
      <dgm:spPr/>
      <dgm:t>
        <a:bodyPr/>
        <a:lstStyle/>
        <a:p>
          <a:endParaRPr lang="ru-RU" sz="1000"/>
        </a:p>
      </dgm:t>
    </dgm:pt>
    <dgm:pt modelId="{B7464FD4-DBD7-4302-8814-35E7D5954C93}" type="sibTrans" cxnId="{1D1CA562-3061-44FF-9330-9C108FF7CCD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000"/>
        </a:p>
      </dgm:t>
    </dgm:pt>
    <dgm:pt modelId="{AF88B6B7-D576-4F8F-8682-704FC96090D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310</a:t>
          </a:r>
        </a:p>
      </dgm:t>
    </dgm:pt>
    <dgm:pt modelId="{D31E1838-5DC2-4FDC-BC0A-B0E50977F35E}" type="parTrans" cxnId="{89B4DF1F-8E95-42C7-BD59-E09AD03E5181}">
      <dgm:prSet/>
      <dgm:spPr/>
      <dgm:t>
        <a:bodyPr/>
        <a:lstStyle/>
        <a:p>
          <a:endParaRPr lang="ru-RU" sz="1000"/>
        </a:p>
      </dgm:t>
    </dgm:pt>
    <dgm:pt modelId="{363780AE-8ABC-4752-9124-B387B21EFAB5}" type="sibTrans" cxnId="{89B4DF1F-8E95-42C7-BD59-E09AD03E5181}">
      <dgm:prSet/>
      <dgm:spPr/>
      <dgm:t>
        <a:bodyPr/>
        <a:lstStyle/>
        <a:p>
          <a:endParaRPr lang="ru-RU" sz="1000"/>
        </a:p>
      </dgm:t>
    </dgm:pt>
    <dgm:pt modelId="{329A6C95-EAC4-46CD-ACA4-EF877776DA1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2017/18</a:t>
          </a:r>
          <a:endParaRPr lang="ru-RU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6C7595-C82B-4532-B31A-EB5EDBC5C06E}" type="parTrans" cxnId="{5346CCEC-5C37-4A19-9A9B-7D60C1B75464}">
      <dgm:prSet/>
      <dgm:spPr/>
      <dgm:t>
        <a:bodyPr/>
        <a:lstStyle/>
        <a:p>
          <a:endParaRPr lang="ru-RU" sz="1000"/>
        </a:p>
      </dgm:t>
    </dgm:pt>
    <dgm:pt modelId="{CD0A72F6-A41C-457E-8DE3-C36AF79863E7}" type="sibTrans" cxnId="{5346CCEC-5C37-4A19-9A9B-7D60C1B7546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000"/>
        </a:p>
      </dgm:t>
    </dgm:pt>
    <dgm:pt modelId="{628F8749-CB9B-4AFD-96CD-E32EF757A58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324</a:t>
          </a:r>
        </a:p>
      </dgm:t>
    </dgm:pt>
    <dgm:pt modelId="{DEB0B296-C9B1-4482-A1E9-1FDD562F5DE4}" type="parTrans" cxnId="{BA205ADF-3BF7-4888-9336-BFE2CC6A1120}">
      <dgm:prSet/>
      <dgm:spPr/>
      <dgm:t>
        <a:bodyPr/>
        <a:lstStyle/>
        <a:p>
          <a:endParaRPr lang="ru-RU" sz="1000"/>
        </a:p>
      </dgm:t>
    </dgm:pt>
    <dgm:pt modelId="{19353A6D-4618-488B-9CE1-2FB43078F842}" type="sibTrans" cxnId="{BA205ADF-3BF7-4888-9336-BFE2CC6A1120}">
      <dgm:prSet/>
      <dgm:spPr/>
      <dgm:t>
        <a:bodyPr/>
        <a:lstStyle/>
        <a:p>
          <a:endParaRPr lang="ru-RU" sz="1000"/>
        </a:p>
      </dgm:t>
    </dgm:pt>
    <dgm:pt modelId="{6574BF29-9529-48CD-985F-9ED6782F39F8}" type="pres">
      <dgm:prSet presAssocID="{64B4DD82-A17C-4BC3-AB68-B0078319D6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E4D84-92BA-48F2-A690-3FFA81BCBDE0}" type="pres">
      <dgm:prSet presAssocID="{E781941A-686D-40BB-BE4A-8C5A9AF05762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19A1396-A1AB-4425-859D-6529CD521C48}" type="pres">
      <dgm:prSet presAssocID="{E781941A-686D-40BB-BE4A-8C5A9AF0576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DC455-7451-459F-AFE7-B40A50006CF7}" type="pres">
      <dgm:prSet presAssocID="{E781941A-686D-40BB-BE4A-8C5A9AF05762}" presName="parSh" presStyleLbl="node1" presStyleIdx="0" presStyleCnt="5"/>
      <dgm:spPr/>
      <dgm:t>
        <a:bodyPr/>
        <a:lstStyle/>
        <a:p>
          <a:endParaRPr lang="ru-RU"/>
        </a:p>
      </dgm:t>
    </dgm:pt>
    <dgm:pt modelId="{E394D5D2-DC29-4764-8534-4BF30BA3DA87}" type="pres">
      <dgm:prSet presAssocID="{E781941A-686D-40BB-BE4A-8C5A9AF05762}" presName="desTx" presStyleLbl="fgAcc1" presStyleIdx="0" presStyleCnt="5" custScaleY="7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0C850-B0B4-47F6-ADF8-EAE3C269181B}" type="pres">
      <dgm:prSet presAssocID="{1C017E38-3830-423C-AA61-0D0C252988B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709D048-5B28-41D1-8D9B-E9AEA88EB7C2}" type="pres">
      <dgm:prSet presAssocID="{1C017E38-3830-423C-AA61-0D0C252988B0}" presName="connTx" presStyleLbl="sibTrans2D1" presStyleIdx="0" presStyleCnt="4"/>
      <dgm:spPr/>
      <dgm:t>
        <a:bodyPr/>
        <a:lstStyle/>
        <a:p>
          <a:endParaRPr lang="ru-RU"/>
        </a:p>
      </dgm:t>
    </dgm:pt>
    <dgm:pt modelId="{1C51F00E-A9EF-4C37-AFC2-C039168075B0}" type="pres">
      <dgm:prSet presAssocID="{48FD67E9-FA9D-4654-93E8-7C7575E70D64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C13EE49-0D11-4EFD-8E56-E31B601B93B5}" type="pres">
      <dgm:prSet presAssocID="{48FD67E9-FA9D-4654-93E8-7C7575E70D6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E073B-6A7C-40D5-A42A-2F112E78588C}" type="pres">
      <dgm:prSet presAssocID="{48FD67E9-FA9D-4654-93E8-7C7575E70D64}" presName="parSh" presStyleLbl="node1" presStyleIdx="1" presStyleCnt="5"/>
      <dgm:spPr/>
      <dgm:t>
        <a:bodyPr/>
        <a:lstStyle/>
        <a:p>
          <a:endParaRPr lang="ru-RU"/>
        </a:p>
      </dgm:t>
    </dgm:pt>
    <dgm:pt modelId="{9E8AB649-B147-411E-9FD5-32F63F29A4F4}" type="pres">
      <dgm:prSet presAssocID="{48FD67E9-FA9D-4654-93E8-7C7575E70D64}" presName="desTx" presStyleLbl="fgAcc1" presStyleIdx="1" presStyleCnt="5" custScaleY="7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3F126-6059-4AC3-8705-D28F44F842DA}" type="pres">
      <dgm:prSet presAssocID="{9645D7DE-59A9-40EB-9818-C51C7BC4A72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D877EFB-6CED-4A8D-B99C-C887E70E405A}" type="pres">
      <dgm:prSet presAssocID="{9645D7DE-59A9-40EB-9818-C51C7BC4A72E}" presName="connTx" presStyleLbl="sibTrans2D1" presStyleIdx="1" presStyleCnt="4"/>
      <dgm:spPr/>
      <dgm:t>
        <a:bodyPr/>
        <a:lstStyle/>
        <a:p>
          <a:endParaRPr lang="ru-RU"/>
        </a:p>
      </dgm:t>
    </dgm:pt>
    <dgm:pt modelId="{5074A34F-682A-4BEA-A9AA-EE0BE60A9320}" type="pres">
      <dgm:prSet presAssocID="{CAAD2512-994C-49C4-BED8-B5540A9E3C4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20D2B37-E523-4D0B-84FE-F2962AE1A39F}" type="pres">
      <dgm:prSet presAssocID="{CAAD2512-994C-49C4-BED8-B5540A9E3C41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5A5A0-F139-45E8-B150-F63AF93AE082}" type="pres">
      <dgm:prSet presAssocID="{CAAD2512-994C-49C4-BED8-B5540A9E3C41}" presName="parSh" presStyleLbl="node1" presStyleIdx="2" presStyleCnt="5"/>
      <dgm:spPr/>
      <dgm:t>
        <a:bodyPr/>
        <a:lstStyle/>
        <a:p>
          <a:endParaRPr lang="ru-RU"/>
        </a:p>
      </dgm:t>
    </dgm:pt>
    <dgm:pt modelId="{C4517EFF-AF46-44B8-920B-0BE29D4B72A8}" type="pres">
      <dgm:prSet presAssocID="{CAAD2512-994C-49C4-BED8-B5540A9E3C41}" presName="desTx" presStyleLbl="fgAcc1" presStyleIdx="2" presStyleCnt="5" custScaleY="7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5A989-9CCA-4C30-A3BD-A4420715DFE4}" type="pres">
      <dgm:prSet presAssocID="{B7464FD4-DBD7-4302-8814-35E7D5954C9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3BB375D-A832-4F8A-BFC9-A89745ACE7C7}" type="pres">
      <dgm:prSet presAssocID="{B7464FD4-DBD7-4302-8814-35E7D5954C93}" presName="connTx" presStyleLbl="sibTrans2D1" presStyleIdx="2" presStyleCnt="4"/>
      <dgm:spPr/>
      <dgm:t>
        <a:bodyPr/>
        <a:lstStyle/>
        <a:p>
          <a:endParaRPr lang="ru-RU"/>
        </a:p>
      </dgm:t>
    </dgm:pt>
    <dgm:pt modelId="{4A4AC1A3-4942-4C2E-82BC-12E370B9375F}" type="pres">
      <dgm:prSet presAssocID="{329A6C95-EAC4-46CD-ACA4-EF877776DA1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9BAF524-B3BA-4FAB-A7B0-AFF6C3B0ED8D}" type="pres">
      <dgm:prSet presAssocID="{329A6C95-EAC4-46CD-ACA4-EF877776DA1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F06C7-6C24-40EB-8080-53C136303E84}" type="pres">
      <dgm:prSet presAssocID="{329A6C95-EAC4-46CD-ACA4-EF877776DA11}" presName="parSh" presStyleLbl="node1" presStyleIdx="3" presStyleCnt="5"/>
      <dgm:spPr/>
      <dgm:t>
        <a:bodyPr/>
        <a:lstStyle/>
        <a:p>
          <a:endParaRPr lang="ru-RU"/>
        </a:p>
      </dgm:t>
    </dgm:pt>
    <dgm:pt modelId="{248B5BD5-A861-4048-940B-D6105558C875}" type="pres">
      <dgm:prSet presAssocID="{329A6C95-EAC4-46CD-ACA4-EF877776DA11}" presName="desTx" presStyleLbl="fgAcc1" presStyleIdx="3" presStyleCnt="5" custScaleY="74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85466-C48C-4238-B8F0-2982FFFA7F21}" type="pres">
      <dgm:prSet presAssocID="{CD0A72F6-A41C-457E-8DE3-C36AF79863E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2509BFE-C89F-4B4E-9ECE-C20A9F77A4A6}" type="pres">
      <dgm:prSet presAssocID="{CD0A72F6-A41C-457E-8DE3-C36AF79863E7}" presName="connTx" presStyleLbl="sibTrans2D1" presStyleIdx="3" presStyleCnt="4"/>
      <dgm:spPr/>
      <dgm:t>
        <a:bodyPr/>
        <a:lstStyle/>
        <a:p>
          <a:endParaRPr lang="ru-RU"/>
        </a:p>
      </dgm:t>
    </dgm:pt>
    <dgm:pt modelId="{EC4D0383-0F2A-4148-91D7-D142C9898059}" type="pres">
      <dgm:prSet presAssocID="{3AB139B1-2C58-4129-8D32-04188F9161DC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3DEE508-1B18-4D8F-9296-33D64B5CDB6C}" type="pres">
      <dgm:prSet presAssocID="{3AB139B1-2C58-4129-8D32-04188F9161DC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D9FB3-2C6C-4DF5-92F3-C2965C3257A8}" type="pres">
      <dgm:prSet presAssocID="{3AB139B1-2C58-4129-8D32-04188F9161DC}" presName="parSh" presStyleLbl="node1" presStyleIdx="4" presStyleCnt="5"/>
      <dgm:spPr/>
      <dgm:t>
        <a:bodyPr/>
        <a:lstStyle/>
        <a:p>
          <a:endParaRPr lang="ru-RU"/>
        </a:p>
      </dgm:t>
    </dgm:pt>
    <dgm:pt modelId="{E2408B3A-9EE5-44FB-AA2A-782B2E33B5E6}" type="pres">
      <dgm:prSet presAssocID="{3AB139B1-2C58-4129-8D32-04188F9161DC}" presName="desTx" presStyleLbl="fgAcc1" presStyleIdx="4" presStyleCnt="5" custScaleY="7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E8D23-6E50-4514-9DA1-6FBEFAEA9CDA}" type="presOf" srcId="{64B4DD82-A17C-4BC3-AB68-B0078319D64A}" destId="{6574BF29-9529-48CD-985F-9ED6782F39F8}" srcOrd="0" destOrd="0" presId="urn:microsoft.com/office/officeart/2005/8/layout/process3"/>
    <dgm:cxn modelId="{63D685B5-B7B1-4078-AA08-415E1EFF30C7}" type="presOf" srcId="{CD0A72F6-A41C-457E-8DE3-C36AF79863E7}" destId="{B2509BFE-C89F-4B4E-9ECE-C20A9F77A4A6}" srcOrd="1" destOrd="0" presId="urn:microsoft.com/office/officeart/2005/8/layout/process3"/>
    <dgm:cxn modelId="{56B67DEF-59FD-4A8C-BE7D-D96C48B086CD}" type="presOf" srcId="{1C017E38-3830-423C-AA61-0D0C252988B0}" destId="{2709D048-5B28-41D1-8D9B-E9AEA88EB7C2}" srcOrd="1" destOrd="0" presId="urn:microsoft.com/office/officeart/2005/8/layout/process3"/>
    <dgm:cxn modelId="{89B4DF1F-8E95-42C7-BD59-E09AD03E5181}" srcId="{CAAD2512-994C-49C4-BED8-B5540A9E3C41}" destId="{AF88B6B7-D576-4F8F-8682-704FC96090D9}" srcOrd="0" destOrd="0" parTransId="{D31E1838-5DC2-4FDC-BC0A-B0E50977F35E}" sibTransId="{363780AE-8ABC-4752-9124-B387B21EFAB5}"/>
    <dgm:cxn modelId="{00164DFB-0B03-4F21-81BF-15B33BFF9CE6}" type="presOf" srcId="{9645D7DE-59A9-40EB-9818-C51C7BC4A72E}" destId="{0D877EFB-6CED-4A8D-B99C-C887E70E405A}" srcOrd="1" destOrd="0" presId="urn:microsoft.com/office/officeart/2005/8/layout/process3"/>
    <dgm:cxn modelId="{F9EB9DBE-554C-469D-89A6-AC0423040E42}" type="presOf" srcId="{CAAD2512-994C-49C4-BED8-B5540A9E3C41}" destId="{120D2B37-E523-4D0B-84FE-F2962AE1A39F}" srcOrd="0" destOrd="0" presId="urn:microsoft.com/office/officeart/2005/8/layout/process3"/>
    <dgm:cxn modelId="{273D17C6-3B03-434B-84F7-41B43B9649BF}" srcId="{64B4DD82-A17C-4BC3-AB68-B0078319D64A}" destId="{3AB139B1-2C58-4129-8D32-04188F9161DC}" srcOrd="4" destOrd="0" parTransId="{E051E287-FBED-4463-834A-8596025FB6E4}" sibTransId="{1C987456-B52C-4C9F-8F53-8F01A422C276}"/>
    <dgm:cxn modelId="{0EE00E80-B1B2-4093-AD71-0A47A2A0881A}" type="presOf" srcId="{B7464FD4-DBD7-4302-8814-35E7D5954C93}" destId="{F3BB375D-A832-4F8A-BFC9-A89745ACE7C7}" srcOrd="1" destOrd="0" presId="urn:microsoft.com/office/officeart/2005/8/layout/process3"/>
    <dgm:cxn modelId="{1D1CA562-3061-44FF-9330-9C108FF7CCD7}" srcId="{64B4DD82-A17C-4BC3-AB68-B0078319D64A}" destId="{CAAD2512-994C-49C4-BED8-B5540A9E3C41}" srcOrd="2" destOrd="0" parTransId="{3451EA9D-665E-4F62-81C5-464A04AA2765}" sibTransId="{B7464FD4-DBD7-4302-8814-35E7D5954C93}"/>
    <dgm:cxn modelId="{10F62B78-84DE-40C3-8772-FAE903E37242}" type="presOf" srcId="{AF88B6B7-D576-4F8F-8682-704FC96090D9}" destId="{C4517EFF-AF46-44B8-920B-0BE29D4B72A8}" srcOrd="0" destOrd="0" presId="urn:microsoft.com/office/officeart/2005/8/layout/process3"/>
    <dgm:cxn modelId="{24C3184D-C1D8-4E3A-9AD6-7A226B8D489E}" type="presOf" srcId="{E0462C35-877D-414E-A1F6-33CC3B59E10A}" destId="{E2408B3A-9EE5-44FB-AA2A-782B2E33B5E6}" srcOrd="0" destOrd="0" presId="urn:microsoft.com/office/officeart/2005/8/layout/process3"/>
    <dgm:cxn modelId="{78F130DA-32F8-4F46-AFE1-5B31E4DB18AB}" srcId="{48FD67E9-FA9D-4654-93E8-7C7575E70D64}" destId="{3E756AAD-E89A-4A28-9EC1-46CC9EF2B5A4}" srcOrd="0" destOrd="0" parTransId="{9321A859-D412-4377-A094-39118E29BE28}" sibTransId="{B4599303-0E75-404A-820E-1D38183ABFFD}"/>
    <dgm:cxn modelId="{763DBD43-62CB-48DA-9594-CFDC416A65D8}" type="presOf" srcId="{3E756AAD-E89A-4A28-9EC1-46CC9EF2B5A4}" destId="{9E8AB649-B147-411E-9FD5-32F63F29A4F4}" srcOrd="0" destOrd="0" presId="urn:microsoft.com/office/officeart/2005/8/layout/process3"/>
    <dgm:cxn modelId="{9615AE2C-6767-4672-B431-FC2F7D662E4E}" type="presOf" srcId="{E781941A-686D-40BB-BE4A-8C5A9AF05762}" destId="{219A1396-A1AB-4425-859D-6529CD521C48}" srcOrd="0" destOrd="0" presId="urn:microsoft.com/office/officeart/2005/8/layout/process3"/>
    <dgm:cxn modelId="{C8F1B4CB-03BF-40E1-B8F9-72B618AE61AE}" type="presOf" srcId="{CAAD2512-994C-49C4-BED8-B5540A9E3C41}" destId="{94B5A5A0-F139-45E8-B150-F63AF93AE082}" srcOrd="1" destOrd="0" presId="urn:microsoft.com/office/officeart/2005/8/layout/process3"/>
    <dgm:cxn modelId="{D4079CB1-442E-4569-9D00-9C09DFAA1BEF}" type="presOf" srcId="{B7464FD4-DBD7-4302-8814-35E7D5954C93}" destId="{7935A989-9CCA-4C30-A3BD-A4420715DFE4}" srcOrd="0" destOrd="0" presId="urn:microsoft.com/office/officeart/2005/8/layout/process3"/>
    <dgm:cxn modelId="{9ACF36EA-4191-4B9C-BBB3-F58470DFBBBA}" type="presOf" srcId="{3AB139B1-2C58-4129-8D32-04188F9161DC}" destId="{76ED9FB3-2C6C-4DF5-92F3-C2965C3257A8}" srcOrd="1" destOrd="0" presId="urn:microsoft.com/office/officeart/2005/8/layout/process3"/>
    <dgm:cxn modelId="{930AF5BE-D20D-4D9D-AF3A-FE4CADB99403}" type="presOf" srcId="{1C017E38-3830-423C-AA61-0D0C252988B0}" destId="{7BA0C850-B0B4-47F6-ADF8-EAE3C269181B}" srcOrd="0" destOrd="0" presId="urn:microsoft.com/office/officeart/2005/8/layout/process3"/>
    <dgm:cxn modelId="{B4E7517B-37B0-474F-915E-576F0E872B91}" type="presOf" srcId="{E781941A-686D-40BB-BE4A-8C5A9AF05762}" destId="{957DC455-7451-459F-AFE7-B40A50006CF7}" srcOrd="1" destOrd="0" presId="urn:microsoft.com/office/officeart/2005/8/layout/process3"/>
    <dgm:cxn modelId="{753B2ADC-A373-465F-A1F0-340EDDC24257}" srcId="{3AB139B1-2C58-4129-8D32-04188F9161DC}" destId="{E0462C35-877D-414E-A1F6-33CC3B59E10A}" srcOrd="0" destOrd="0" parTransId="{D1699781-8AB6-4D22-A745-B3F5C2DF7DA6}" sibTransId="{A1F3EDDE-A0DC-4394-A462-ED05253190BC}"/>
    <dgm:cxn modelId="{5346CCEC-5C37-4A19-9A9B-7D60C1B75464}" srcId="{64B4DD82-A17C-4BC3-AB68-B0078319D64A}" destId="{329A6C95-EAC4-46CD-ACA4-EF877776DA11}" srcOrd="3" destOrd="0" parTransId="{7A6C7595-C82B-4532-B31A-EB5EDBC5C06E}" sibTransId="{CD0A72F6-A41C-457E-8DE3-C36AF79863E7}"/>
    <dgm:cxn modelId="{17F6C551-E723-4FB2-B1D4-084B2E14B2A1}" srcId="{E781941A-686D-40BB-BE4A-8C5A9AF05762}" destId="{8553507C-8391-4ABB-AF8A-3135582BF775}" srcOrd="0" destOrd="0" parTransId="{C8889F0B-B180-4932-B7A0-FD5297BCD2F2}" sibTransId="{DEAA65D2-96D3-4206-9914-A22F2E90106C}"/>
    <dgm:cxn modelId="{0B9AF467-77A9-4AF3-A990-B3F73278F06A}" type="presOf" srcId="{329A6C95-EAC4-46CD-ACA4-EF877776DA11}" destId="{75AF06C7-6C24-40EB-8080-53C136303E84}" srcOrd="1" destOrd="0" presId="urn:microsoft.com/office/officeart/2005/8/layout/process3"/>
    <dgm:cxn modelId="{87A24A81-F36C-4FD8-BCCD-889B4651A7CA}" type="presOf" srcId="{9645D7DE-59A9-40EB-9818-C51C7BC4A72E}" destId="{54B3F126-6059-4AC3-8705-D28F44F842DA}" srcOrd="0" destOrd="0" presId="urn:microsoft.com/office/officeart/2005/8/layout/process3"/>
    <dgm:cxn modelId="{ABB6A830-28BC-48F1-ADC9-DCCCAB13D565}" srcId="{64B4DD82-A17C-4BC3-AB68-B0078319D64A}" destId="{48FD67E9-FA9D-4654-93E8-7C7575E70D64}" srcOrd="1" destOrd="0" parTransId="{A227C9BE-989E-4CF8-A053-0279867FF2D6}" sibTransId="{9645D7DE-59A9-40EB-9818-C51C7BC4A72E}"/>
    <dgm:cxn modelId="{0BF817AD-CC9E-42B7-8626-39074D5CE3E5}" srcId="{64B4DD82-A17C-4BC3-AB68-B0078319D64A}" destId="{E781941A-686D-40BB-BE4A-8C5A9AF05762}" srcOrd="0" destOrd="0" parTransId="{BC2B33AB-A258-4094-B540-5D71E855C58B}" sibTransId="{1C017E38-3830-423C-AA61-0D0C252988B0}"/>
    <dgm:cxn modelId="{D9B66B4D-B36A-41B7-B39A-31FE1189E552}" type="presOf" srcId="{CD0A72F6-A41C-457E-8DE3-C36AF79863E7}" destId="{73785466-C48C-4238-B8F0-2982FFFA7F21}" srcOrd="0" destOrd="0" presId="urn:microsoft.com/office/officeart/2005/8/layout/process3"/>
    <dgm:cxn modelId="{E91DAF15-7ADB-441E-8DA7-896F78D43303}" type="presOf" srcId="{48FD67E9-FA9D-4654-93E8-7C7575E70D64}" destId="{060E073B-6A7C-40D5-A42A-2F112E78588C}" srcOrd="1" destOrd="0" presId="urn:microsoft.com/office/officeart/2005/8/layout/process3"/>
    <dgm:cxn modelId="{F3B1501E-F2BA-4722-B504-991B3C46CBBD}" type="presOf" srcId="{329A6C95-EAC4-46CD-ACA4-EF877776DA11}" destId="{89BAF524-B3BA-4FAB-A7B0-AFF6C3B0ED8D}" srcOrd="0" destOrd="0" presId="urn:microsoft.com/office/officeart/2005/8/layout/process3"/>
    <dgm:cxn modelId="{EB0F1DC1-65C6-404A-91A8-8C0416663213}" type="presOf" srcId="{628F8749-CB9B-4AFD-96CD-E32EF757A58C}" destId="{248B5BD5-A861-4048-940B-D6105558C875}" srcOrd="0" destOrd="0" presId="urn:microsoft.com/office/officeart/2005/8/layout/process3"/>
    <dgm:cxn modelId="{37C0D114-3EFF-495F-B047-0E86BF3E0EF9}" type="presOf" srcId="{8553507C-8391-4ABB-AF8A-3135582BF775}" destId="{E394D5D2-DC29-4764-8534-4BF30BA3DA87}" srcOrd="0" destOrd="0" presId="urn:microsoft.com/office/officeart/2005/8/layout/process3"/>
    <dgm:cxn modelId="{A4F1B35F-F37B-4B9B-9953-0F1D854F5909}" type="presOf" srcId="{48FD67E9-FA9D-4654-93E8-7C7575E70D64}" destId="{BC13EE49-0D11-4EFD-8E56-E31B601B93B5}" srcOrd="0" destOrd="0" presId="urn:microsoft.com/office/officeart/2005/8/layout/process3"/>
    <dgm:cxn modelId="{DBCD63F1-85EE-467E-B761-BF4482B1E5AE}" type="presOf" srcId="{3AB139B1-2C58-4129-8D32-04188F9161DC}" destId="{73DEE508-1B18-4D8F-9296-33D64B5CDB6C}" srcOrd="0" destOrd="0" presId="urn:microsoft.com/office/officeart/2005/8/layout/process3"/>
    <dgm:cxn modelId="{BA205ADF-3BF7-4888-9336-BFE2CC6A1120}" srcId="{329A6C95-EAC4-46CD-ACA4-EF877776DA11}" destId="{628F8749-CB9B-4AFD-96CD-E32EF757A58C}" srcOrd="0" destOrd="0" parTransId="{DEB0B296-C9B1-4482-A1E9-1FDD562F5DE4}" sibTransId="{19353A6D-4618-488B-9CE1-2FB43078F842}"/>
    <dgm:cxn modelId="{A7320296-4599-4B55-9BBF-2F9927D3A2FE}" type="presParOf" srcId="{6574BF29-9529-48CD-985F-9ED6782F39F8}" destId="{047E4D84-92BA-48F2-A690-3FFA81BCBDE0}" srcOrd="0" destOrd="0" presId="urn:microsoft.com/office/officeart/2005/8/layout/process3"/>
    <dgm:cxn modelId="{C283FBFE-2C69-4EC7-9393-83D030728E0A}" type="presParOf" srcId="{047E4D84-92BA-48F2-A690-3FFA81BCBDE0}" destId="{219A1396-A1AB-4425-859D-6529CD521C48}" srcOrd="0" destOrd="0" presId="urn:microsoft.com/office/officeart/2005/8/layout/process3"/>
    <dgm:cxn modelId="{2B99083E-F991-4241-8037-94B52646C66B}" type="presParOf" srcId="{047E4D84-92BA-48F2-A690-3FFA81BCBDE0}" destId="{957DC455-7451-459F-AFE7-B40A50006CF7}" srcOrd="1" destOrd="0" presId="urn:microsoft.com/office/officeart/2005/8/layout/process3"/>
    <dgm:cxn modelId="{747A6242-00AF-41A9-ABA9-87490407FF32}" type="presParOf" srcId="{047E4D84-92BA-48F2-A690-3FFA81BCBDE0}" destId="{E394D5D2-DC29-4764-8534-4BF30BA3DA87}" srcOrd="2" destOrd="0" presId="urn:microsoft.com/office/officeart/2005/8/layout/process3"/>
    <dgm:cxn modelId="{70A459C1-302D-473E-8E0F-4F9F44E46F78}" type="presParOf" srcId="{6574BF29-9529-48CD-985F-9ED6782F39F8}" destId="{7BA0C850-B0B4-47F6-ADF8-EAE3C269181B}" srcOrd="1" destOrd="0" presId="urn:microsoft.com/office/officeart/2005/8/layout/process3"/>
    <dgm:cxn modelId="{3F39B4DF-7142-47AE-9C44-2D1FA8C1BF80}" type="presParOf" srcId="{7BA0C850-B0B4-47F6-ADF8-EAE3C269181B}" destId="{2709D048-5B28-41D1-8D9B-E9AEA88EB7C2}" srcOrd="0" destOrd="0" presId="urn:microsoft.com/office/officeart/2005/8/layout/process3"/>
    <dgm:cxn modelId="{9FC7DBA5-FA6D-4911-A049-AFC9394B3AAE}" type="presParOf" srcId="{6574BF29-9529-48CD-985F-9ED6782F39F8}" destId="{1C51F00E-A9EF-4C37-AFC2-C039168075B0}" srcOrd="2" destOrd="0" presId="urn:microsoft.com/office/officeart/2005/8/layout/process3"/>
    <dgm:cxn modelId="{E5A29309-0CD6-4426-B38F-CA29ACB6C0C0}" type="presParOf" srcId="{1C51F00E-A9EF-4C37-AFC2-C039168075B0}" destId="{BC13EE49-0D11-4EFD-8E56-E31B601B93B5}" srcOrd="0" destOrd="0" presId="urn:microsoft.com/office/officeart/2005/8/layout/process3"/>
    <dgm:cxn modelId="{55A1FB77-07B1-4221-ACED-5A1BE99EC213}" type="presParOf" srcId="{1C51F00E-A9EF-4C37-AFC2-C039168075B0}" destId="{060E073B-6A7C-40D5-A42A-2F112E78588C}" srcOrd="1" destOrd="0" presId="urn:microsoft.com/office/officeart/2005/8/layout/process3"/>
    <dgm:cxn modelId="{4B1DEA26-0D1B-4B0B-8217-244337783CF4}" type="presParOf" srcId="{1C51F00E-A9EF-4C37-AFC2-C039168075B0}" destId="{9E8AB649-B147-411E-9FD5-32F63F29A4F4}" srcOrd="2" destOrd="0" presId="urn:microsoft.com/office/officeart/2005/8/layout/process3"/>
    <dgm:cxn modelId="{C0947888-84BE-43B9-8012-99E35095710C}" type="presParOf" srcId="{6574BF29-9529-48CD-985F-9ED6782F39F8}" destId="{54B3F126-6059-4AC3-8705-D28F44F842DA}" srcOrd="3" destOrd="0" presId="urn:microsoft.com/office/officeart/2005/8/layout/process3"/>
    <dgm:cxn modelId="{07CF80F9-606C-4661-9FDA-E79F178F9D6B}" type="presParOf" srcId="{54B3F126-6059-4AC3-8705-D28F44F842DA}" destId="{0D877EFB-6CED-4A8D-B99C-C887E70E405A}" srcOrd="0" destOrd="0" presId="urn:microsoft.com/office/officeart/2005/8/layout/process3"/>
    <dgm:cxn modelId="{4CB6A77F-1881-4F65-8C5D-377A3DA836ED}" type="presParOf" srcId="{6574BF29-9529-48CD-985F-9ED6782F39F8}" destId="{5074A34F-682A-4BEA-A9AA-EE0BE60A9320}" srcOrd="4" destOrd="0" presId="urn:microsoft.com/office/officeart/2005/8/layout/process3"/>
    <dgm:cxn modelId="{FE8081C7-CF0B-4100-9C88-F8656CB69EB2}" type="presParOf" srcId="{5074A34F-682A-4BEA-A9AA-EE0BE60A9320}" destId="{120D2B37-E523-4D0B-84FE-F2962AE1A39F}" srcOrd="0" destOrd="0" presId="urn:microsoft.com/office/officeart/2005/8/layout/process3"/>
    <dgm:cxn modelId="{BDC86BA9-D0E9-4FF8-8ADC-086E2D50B46F}" type="presParOf" srcId="{5074A34F-682A-4BEA-A9AA-EE0BE60A9320}" destId="{94B5A5A0-F139-45E8-B150-F63AF93AE082}" srcOrd="1" destOrd="0" presId="urn:microsoft.com/office/officeart/2005/8/layout/process3"/>
    <dgm:cxn modelId="{447C5E94-96C5-4518-83F7-90901DB4AC21}" type="presParOf" srcId="{5074A34F-682A-4BEA-A9AA-EE0BE60A9320}" destId="{C4517EFF-AF46-44B8-920B-0BE29D4B72A8}" srcOrd="2" destOrd="0" presId="urn:microsoft.com/office/officeart/2005/8/layout/process3"/>
    <dgm:cxn modelId="{FE507A37-30DB-4CE4-9950-115EB87A4DEA}" type="presParOf" srcId="{6574BF29-9529-48CD-985F-9ED6782F39F8}" destId="{7935A989-9CCA-4C30-A3BD-A4420715DFE4}" srcOrd="5" destOrd="0" presId="urn:microsoft.com/office/officeart/2005/8/layout/process3"/>
    <dgm:cxn modelId="{0A2BD8EA-6007-4BC3-8491-00A8AF713F37}" type="presParOf" srcId="{7935A989-9CCA-4C30-A3BD-A4420715DFE4}" destId="{F3BB375D-A832-4F8A-BFC9-A89745ACE7C7}" srcOrd="0" destOrd="0" presId="urn:microsoft.com/office/officeart/2005/8/layout/process3"/>
    <dgm:cxn modelId="{2827FF55-467E-4782-88F8-95EEB1D36EFF}" type="presParOf" srcId="{6574BF29-9529-48CD-985F-9ED6782F39F8}" destId="{4A4AC1A3-4942-4C2E-82BC-12E370B9375F}" srcOrd="6" destOrd="0" presId="urn:microsoft.com/office/officeart/2005/8/layout/process3"/>
    <dgm:cxn modelId="{AF6DA4CE-D82C-4081-B912-0DFCDD784AAB}" type="presParOf" srcId="{4A4AC1A3-4942-4C2E-82BC-12E370B9375F}" destId="{89BAF524-B3BA-4FAB-A7B0-AFF6C3B0ED8D}" srcOrd="0" destOrd="0" presId="urn:microsoft.com/office/officeart/2005/8/layout/process3"/>
    <dgm:cxn modelId="{54AF2CC0-6E3D-467E-9A4D-B22ACD74FF3C}" type="presParOf" srcId="{4A4AC1A3-4942-4C2E-82BC-12E370B9375F}" destId="{75AF06C7-6C24-40EB-8080-53C136303E84}" srcOrd="1" destOrd="0" presId="urn:microsoft.com/office/officeart/2005/8/layout/process3"/>
    <dgm:cxn modelId="{97F94C72-A0AF-4513-A27E-0292F0842D12}" type="presParOf" srcId="{4A4AC1A3-4942-4C2E-82BC-12E370B9375F}" destId="{248B5BD5-A861-4048-940B-D6105558C875}" srcOrd="2" destOrd="0" presId="urn:microsoft.com/office/officeart/2005/8/layout/process3"/>
    <dgm:cxn modelId="{B43BBA7A-62E2-411A-B512-1026522F3762}" type="presParOf" srcId="{6574BF29-9529-48CD-985F-9ED6782F39F8}" destId="{73785466-C48C-4238-B8F0-2982FFFA7F21}" srcOrd="7" destOrd="0" presId="urn:microsoft.com/office/officeart/2005/8/layout/process3"/>
    <dgm:cxn modelId="{76FA1CD6-1377-4423-B894-07A1787D82AB}" type="presParOf" srcId="{73785466-C48C-4238-B8F0-2982FFFA7F21}" destId="{B2509BFE-C89F-4B4E-9ECE-C20A9F77A4A6}" srcOrd="0" destOrd="0" presId="urn:microsoft.com/office/officeart/2005/8/layout/process3"/>
    <dgm:cxn modelId="{42531DBB-6D7D-4889-A7CB-83386BBD000D}" type="presParOf" srcId="{6574BF29-9529-48CD-985F-9ED6782F39F8}" destId="{EC4D0383-0F2A-4148-91D7-D142C9898059}" srcOrd="8" destOrd="0" presId="urn:microsoft.com/office/officeart/2005/8/layout/process3"/>
    <dgm:cxn modelId="{CE8B7FEF-F7C4-477D-A3CB-4EB0E258C23F}" type="presParOf" srcId="{EC4D0383-0F2A-4148-91D7-D142C9898059}" destId="{73DEE508-1B18-4D8F-9296-33D64B5CDB6C}" srcOrd="0" destOrd="0" presId="urn:microsoft.com/office/officeart/2005/8/layout/process3"/>
    <dgm:cxn modelId="{D8AD3BBD-42BA-42C8-9C39-8FF61D271505}" type="presParOf" srcId="{EC4D0383-0F2A-4148-91D7-D142C9898059}" destId="{76ED9FB3-2C6C-4DF5-92F3-C2965C3257A8}" srcOrd="1" destOrd="0" presId="urn:microsoft.com/office/officeart/2005/8/layout/process3"/>
    <dgm:cxn modelId="{33E15D07-6718-40F4-993B-9DD1EE1C9C3B}" type="presParOf" srcId="{EC4D0383-0F2A-4148-91D7-D142C9898059}" destId="{E2408B3A-9EE5-44FB-AA2A-782B2E33B5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AB648-4861-4131-A978-6A5F85E333CD}" type="doc">
      <dgm:prSet loTypeId="urn:microsoft.com/office/officeart/2005/8/layout/radial1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636768D-3C06-473F-BBF3-10BE70AC8A5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МОДЕЛЬ ЦОС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C995E-1754-4B73-8227-5203FECCC64A}" type="parTrans" cxnId="{60070C2E-FD0D-4042-B7F9-41B2EC496D02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5168F-09CD-48A2-99F8-EFCE3498479D}" type="sibTrans" cxnId="{60070C2E-FD0D-4042-B7F9-41B2EC496D02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33D1B-8EF1-47F9-BDE8-68FC1486DB5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«Бережливая школа»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AA89-70CF-4FBF-A111-BCB6025F3026}" type="parTrans" cxnId="{60652DD6-8671-43E1-8E6C-41BF5E08CB4A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72421-E115-49A8-AE71-F0C3B3AC9855}" type="sibTrans" cxnId="{60652DD6-8671-43E1-8E6C-41BF5E08CB4A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B50A1-B904-4487-9CCE-0071234784F3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управление обучением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D7908-192F-40EE-90C3-1342E59FB5CA}" type="parTrans" cxnId="{704A846F-DEC8-43B8-909A-0838D5F0675E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67DC0-3E84-4ABE-9F1D-915F19796351}" type="sibTrans" cxnId="{704A846F-DEC8-43B8-909A-0838D5F0675E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CEA40-7F54-4D58-A77E-1C2CC83C979B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индивидуальные учебные       планы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66FB4-F937-405F-BC6D-90B053EE244C}" type="parTrans" cxnId="{17716F44-BF12-49CB-8C97-BBC694A8E897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54FA5-B3FF-400E-99A7-03E56CD2AA49}" type="sibTrans" cxnId="{17716F44-BF12-49CB-8C97-BBC694A8E897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69A2D-156B-4C92-B287-2A1BF8C6595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базовый профиль  цифровых компетенций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11DE1-805E-4EE4-B607-3049D4FDB98E}" type="parTrans" cxnId="{0F380B2E-84F5-4171-9618-84900C299AA2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8A9C2-9337-4FA6-AA7B-2FB5FC10DA90}" type="sibTrans" cxnId="{0F380B2E-84F5-4171-9618-84900C299AA2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B3DC7-BE90-45D6-8A81-BEAF351CDCE6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объективное оценивание обучающихся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B35CE-BBB9-4F85-ABC0-0CA62E27DF05}" type="parTrans" cxnId="{4EF9F76C-A15D-495B-913D-DEF1A10627FA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56B01-0E9C-4FE0-A36F-9C1E117DDF6C}" type="sibTrans" cxnId="{4EF9F76C-A15D-495B-913D-DEF1A10627FA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3803B-2515-49BB-886A-3BCE14EADC33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родителей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444F6-26EF-4548-BD19-9583F8C051C9}" type="parTrans" cxnId="{BA6C42FC-4987-43B2-9DCD-189721DC3626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3197E-CB3C-4709-8FAD-89212FE80524}" type="sibTrans" cxnId="{BA6C42FC-4987-43B2-9DCD-189721DC3626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E6CC1-009D-4717-BE11-CA7D9527B962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педагогов</a:t>
          </a:r>
          <a:endParaRPr lang="ru-RU" sz="1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4FBF-5B3A-4BC0-8F41-4F90411434ED}" type="parTrans" cxnId="{023ED898-AD14-4770-B161-A9A88C21E18B}">
      <dgm:prSet custT="1"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A1D98-83DF-4CFA-80B0-0DC2CCA5A7F0}" type="sibTrans" cxnId="{023ED898-AD14-4770-B161-A9A88C21E18B}">
      <dgm:prSet/>
      <dgm:spPr/>
      <dgm:t>
        <a:bodyPr/>
        <a:lstStyle/>
        <a:p>
          <a:endParaRPr lang="ru-RU" sz="10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342BD-FD44-4787-8AC3-89553710AFA8}" type="pres">
      <dgm:prSet presAssocID="{EC8AB648-4861-4131-A978-6A5F85E333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E8111-5893-4722-8935-477F29F96054}" type="pres">
      <dgm:prSet presAssocID="{C636768D-3C06-473F-BBF3-10BE70AC8A5B}" presName="centerShape" presStyleLbl="node0" presStyleIdx="0" presStyleCnt="1" custScaleX="266574" custScaleY="115426"/>
      <dgm:spPr/>
      <dgm:t>
        <a:bodyPr/>
        <a:lstStyle/>
        <a:p>
          <a:endParaRPr lang="ru-RU"/>
        </a:p>
      </dgm:t>
    </dgm:pt>
    <dgm:pt modelId="{567C1ABD-A3F2-42DA-9383-591B26402FDC}" type="pres">
      <dgm:prSet presAssocID="{7CB0AA89-70CF-4FBF-A111-BCB6025F3026}" presName="Name9" presStyleLbl="parChTrans1D2" presStyleIdx="0" presStyleCnt="7"/>
      <dgm:spPr/>
      <dgm:t>
        <a:bodyPr/>
        <a:lstStyle/>
        <a:p>
          <a:endParaRPr lang="ru-RU"/>
        </a:p>
      </dgm:t>
    </dgm:pt>
    <dgm:pt modelId="{085BABA2-ACC2-45BC-965E-C4E486A635D9}" type="pres">
      <dgm:prSet presAssocID="{7CB0AA89-70CF-4FBF-A111-BCB6025F302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2B3D590-11AE-4A76-A9E3-56AF5A425D7F}" type="pres">
      <dgm:prSet presAssocID="{B0F33D1B-8EF1-47F9-BDE8-68FC1486DB50}" presName="node" presStyleLbl="node1" presStyleIdx="0" presStyleCnt="7" custScaleX="193988" custScaleY="103982" custRadScaleRad="95851" custRadScaleInc="-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9BDB6-47FD-42E8-98C4-5087A72394FE}" type="pres">
      <dgm:prSet presAssocID="{1B3D7908-192F-40EE-90C3-1342E59FB5CA}" presName="Name9" presStyleLbl="parChTrans1D2" presStyleIdx="1" presStyleCnt="7"/>
      <dgm:spPr/>
      <dgm:t>
        <a:bodyPr/>
        <a:lstStyle/>
        <a:p>
          <a:endParaRPr lang="ru-RU"/>
        </a:p>
      </dgm:t>
    </dgm:pt>
    <dgm:pt modelId="{CCE49935-4120-4D39-98D4-7FEED8BB7D2E}" type="pres">
      <dgm:prSet presAssocID="{1B3D7908-192F-40EE-90C3-1342E59FB5C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7550F7B-139C-42D7-AC5E-20706269AD4E}" type="pres">
      <dgm:prSet presAssocID="{652B50A1-B904-4487-9CCE-0071234784F3}" presName="node" presStyleLbl="node1" presStyleIdx="1" presStyleCnt="7" custScaleX="198773" custScaleY="102808" custRadScaleRad="148394" custRadScaleInc="4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F24EC-899D-4EC9-8935-FAEDD0E8A0BE}" type="pres">
      <dgm:prSet presAssocID="{85B66FB4-F937-405F-BC6D-90B053EE244C}" presName="Name9" presStyleLbl="parChTrans1D2" presStyleIdx="2" presStyleCnt="7"/>
      <dgm:spPr/>
      <dgm:t>
        <a:bodyPr/>
        <a:lstStyle/>
        <a:p>
          <a:endParaRPr lang="ru-RU"/>
        </a:p>
      </dgm:t>
    </dgm:pt>
    <dgm:pt modelId="{48B08802-C254-44B0-AF57-46DBD21CB5A1}" type="pres">
      <dgm:prSet presAssocID="{85B66FB4-F937-405F-BC6D-90B053EE244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0BC5E1A-FB8B-4BEA-87BC-918C4D0568E7}" type="pres">
      <dgm:prSet presAssocID="{F73CEA40-7F54-4D58-A77E-1C2CC83C979B}" presName="node" presStyleLbl="node1" presStyleIdx="2" presStyleCnt="7" custScaleX="200259" custScaleY="98868" custRadScaleRad="162250" custRadScaleInc="-43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9B96-9D3C-4FE7-BCFB-224DF33DFC5A}" type="pres">
      <dgm:prSet presAssocID="{2AF11DE1-805E-4EE4-B607-3049D4FDB98E}" presName="Name9" presStyleLbl="parChTrans1D2" presStyleIdx="3" presStyleCnt="7"/>
      <dgm:spPr/>
      <dgm:t>
        <a:bodyPr/>
        <a:lstStyle/>
        <a:p>
          <a:endParaRPr lang="ru-RU"/>
        </a:p>
      </dgm:t>
    </dgm:pt>
    <dgm:pt modelId="{6797D538-212E-4195-8AD6-85AD08986179}" type="pres">
      <dgm:prSet presAssocID="{2AF11DE1-805E-4EE4-B607-3049D4FDB98E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5254935-1859-4143-8FD5-A6B23856D43A}" type="pres">
      <dgm:prSet presAssocID="{17969A2D-156B-4C92-B287-2A1BF8C65954}" presName="node" presStyleLbl="node1" presStyleIdx="3" presStyleCnt="7" custScaleX="210221" custScaleY="115170" custRadScaleRad="119986" custRadScaleInc="-6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F9864-3F84-46BF-A6AE-7E9B8B2C21CC}" type="pres">
      <dgm:prSet presAssocID="{BA6B35CE-BBB9-4F85-ABC0-0CA62E27DF05}" presName="Name9" presStyleLbl="parChTrans1D2" presStyleIdx="4" presStyleCnt="7"/>
      <dgm:spPr/>
      <dgm:t>
        <a:bodyPr/>
        <a:lstStyle/>
        <a:p>
          <a:endParaRPr lang="ru-RU"/>
        </a:p>
      </dgm:t>
    </dgm:pt>
    <dgm:pt modelId="{92DC3365-A871-431A-BFEA-2FC14A648AA2}" type="pres">
      <dgm:prSet presAssocID="{BA6B35CE-BBB9-4F85-ABC0-0CA62E27DF0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7E8E042-046D-434B-8CAD-E06A4A3B5AB6}" type="pres">
      <dgm:prSet presAssocID="{064B3DC7-BE90-45D6-8A81-BEAF351CDCE6}" presName="node" presStyleLbl="node1" presStyleIdx="4" presStyleCnt="7" custScaleX="211024" custScaleY="119375" custRadScaleRad="117091" custRadScaleInc="6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102AB-17C3-4D32-9C99-FA5CC34F471E}" type="pres">
      <dgm:prSet presAssocID="{452444F6-26EF-4548-BD19-9583F8C051C9}" presName="Name9" presStyleLbl="parChTrans1D2" presStyleIdx="5" presStyleCnt="7"/>
      <dgm:spPr/>
      <dgm:t>
        <a:bodyPr/>
        <a:lstStyle/>
        <a:p>
          <a:endParaRPr lang="ru-RU"/>
        </a:p>
      </dgm:t>
    </dgm:pt>
    <dgm:pt modelId="{04531351-5B9A-4A9C-BF0D-BFE84876C10B}" type="pres">
      <dgm:prSet presAssocID="{452444F6-26EF-4548-BD19-9583F8C051C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301FBCF-9BF6-4827-9E43-68EE810E40EF}" type="pres">
      <dgm:prSet presAssocID="{5D83803B-2515-49BB-886A-3BCE14EADC33}" presName="node" presStyleLbl="node1" presStyleIdx="5" presStyleCnt="7" custScaleX="202069" custScaleY="100187" custRadScaleRad="162639" custRadScaleInc="45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AADD-2AED-4325-AFA8-2C638143312A}" type="pres">
      <dgm:prSet presAssocID="{B69B4FBF-5B3A-4BC0-8F41-4F90411434ED}" presName="Name9" presStyleLbl="parChTrans1D2" presStyleIdx="6" presStyleCnt="7"/>
      <dgm:spPr/>
      <dgm:t>
        <a:bodyPr/>
        <a:lstStyle/>
        <a:p>
          <a:endParaRPr lang="ru-RU"/>
        </a:p>
      </dgm:t>
    </dgm:pt>
    <dgm:pt modelId="{29BF0048-13E7-449C-8BFF-2DB79EAB0E7C}" type="pres">
      <dgm:prSet presAssocID="{B69B4FBF-5B3A-4BC0-8F41-4F90411434E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B034C73-34D6-418F-8D2B-9FED2DAF5C77}" type="pres">
      <dgm:prSet presAssocID="{E33E6CC1-009D-4717-BE11-CA7D9527B962}" presName="node" presStyleLbl="node1" presStyleIdx="6" presStyleCnt="7" custScaleX="194327" custScaleY="101573" custRadScaleRad="147971" custRadScaleInc="-4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143F4-DAF0-47B1-B80F-58FAA952AEDC}" type="presOf" srcId="{7CB0AA89-70CF-4FBF-A111-BCB6025F3026}" destId="{085BABA2-ACC2-45BC-965E-C4E486A635D9}" srcOrd="1" destOrd="0" presId="urn:microsoft.com/office/officeart/2005/8/layout/radial1"/>
    <dgm:cxn modelId="{BA6C42FC-4987-43B2-9DCD-189721DC3626}" srcId="{C636768D-3C06-473F-BBF3-10BE70AC8A5B}" destId="{5D83803B-2515-49BB-886A-3BCE14EADC33}" srcOrd="5" destOrd="0" parTransId="{452444F6-26EF-4548-BD19-9583F8C051C9}" sibTransId="{9053197E-CB3C-4709-8FAD-89212FE80524}"/>
    <dgm:cxn modelId="{21BEAFDD-C2D9-455B-809A-8B3713009538}" type="presOf" srcId="{C636768D-3C06-473F-BBF3-10BE70AC8A5B}" destId="{B34E8111-5893-4722-8935-477F29F96054}" srcOrd="0" destOrd="0" presId="urn:microsoft.com/office/officeart/2005/8/layout/radial1"/>
    <dgm:cxn modelId="{704A846F-DEC8-43B8-909A-0838D5F0675E}" srcId="{C636768D-3C06-473F-BBF3-10BE70AC8A5B}" destId="{652B50A1-B904-4487-9CCE-0071234784F3}" srcOrd="1" destOrd="0" parTransId="{1B3D7908-192F-40EE-90C3-1342E59FB5CA}" sibTransId="{44067DC0-3E84-4ABE-9F1D-915F19796351}"/>
    <dgm:cxn modelId="{7D2E7A13-342F-4E45-B822-A6DE0299C776}" type="presOf" srcId="{E33E6CC1-009D-4717-BE11-CA7D9527B962}" destId="{3B034C73-34D6-418F-8D2B-9FED2DAF5C77}" srcOrd="0" destOrd="0" presId="urn:microsoft.com/office/officeart/2005/8/layout/radial1"/>
    <dgm:cxn modelId="{023ED898-AD14-4770-B161-A9A88C21E18B}" srcId="{C636768D-3C06-473F-BBF3-10BE70AC8A5B}" destId="{E33E6CC1-009D-4717-BE11-CA7D9527B962}" srcOrd="6" destOrd="0" parTransId="{B69B4FBF-5B3A-4BC0-8F41-4F90411434ED}" sibTransId="{504A1D98-83DF-4CFA-80B0-0DC2CCA5A7F0}"/>
    <dgm:cxn modelId="{3A763F79-F6B6-4017-98F3-CF4DCAB8BA82}" type="presOf" srcId="{B0F33D1B-8EF1-47F9-BDE8-68FC1486DB50}" destId="{12B3D590-11AE-4A76-A9E3-56AF5A425D7F}" srcOrd="0" destOrd="0" presId="urn:microsoft.com/office/officeart/2005/8/layout/radial1"/>
    <dgm:cxn modelId="{197A84C3-8810-4372-9121-AD0517CCF69E}" type="presOf" srcId="{85B66FB4-F937-405F-BC6D-90B053EE244C}" destId="{BFAF24EC-899D-4EC9-8935-FAEDD0E8A0BE}" srcOrd="0" destOrd="0" presId="urn:microsoft.com/office/officeart/2005/8/layout/radial1"/>
    <dgm:cxn modelId="{253E2AD7-EE62-4F2E-B609-24A5E8B4112F}" type="presOf" srcId="{17969A2D-156B-4C92-B287-2A1BF8C65954}" destId="{F5254935-1859-4143-8FD5-A6B23856D43A}" srcOrd="0" destOrd="0" presId="urn:microsoft.com/office/officeart/2005/8/layout/radial1"/>
    <dgm:cxn modelId="{4EF9F76C-A15D-495B-913D-DEF1A10627FA}" srcId="{C636768D-3C06-473F-BBF3-10BE70AC8A5B}" destId="{064B3DC7-BE90-45D6-8A81-BEAF351CDCE6}" srcOrd="4" destOrd="0" parTransId="{BA6B35CE-BBB9-4F85-ABC0-0CA62E27DF05}" sibTransId="{3A856B01-0E9C-4FE0-A36F-9C1E117DDF6C}"/>
    <dgm:cxn modelId="{6084E07B-CBF0-4EDE-A34F-47D29DDE7C0E}" type="presOf" srcId="{1B3D7908-192F-40EE-90C3-1342E59FB5CA}" destId="{CCE49935-4120-4D39-98D4-7FEED8BB7D2E}" srcOrd="1" destOrd="0" presId="urn:microsoft.com/office/officeart/2005/8/layout/radial1"/>
    <dgm:cxn modelId="{559BC1BA-2010-4439-A816-A04F3ABC2A78}" type="presOf" srcId="{452444F6-26EF-4548-BD19-9583F8C051C9}" destId="{D04102AB-17C3-4D32-9C99-FA5CC34F471E}" srcOrd="0" destOrd="0" presId="urn:microsoft.com/office/officeart/2005/8/layout/radial1"/>
    <dgm:cxn modelId="{92FE66C2-CF5C-4710-AB34-80F8FB6DCDEC}" type="presOf" srcId="{2AF11DE1-805E-4EE4-B607-3049D4FDB98E}" destId="{C4339B96-9D3C-4FE7-BCFB-224DF33DFC5A}" srcOrd="0" destOrd="0" presId="urn:microsoft.com/office/officeart/2005/8/layout/radial1"/>
    <dgm:cxn modelId="{A71FE050-BFC8-4D7C-94B9-A4D01DB4AFB6}" type="presOf" srcId="{7CB0AA89-70CF-4FBF-A111-BCB6025F3026}" destId="{567C1ABD-A3F2-42DA-9383-591B26402FDC}" srcOrd="0" destOrd="0" presId="urn:microsoft.com/office/officeart/2005/8/layout/radial1"/>
    <dgm:cxn modelId="{D2A7A781-3361-4DC1-A2D9-E243836FA5F5}" type="presOf" srcId="{BA6B35CE-BBB9-4F85-ABC0-0CA62E27DF05}" destId="{686F9864-3F84-46BF-A6AE-7E9B8B2C21CC}" srcOrd="0" destOrd="0" presId="urn:microsoft.com/office/officeart/2005/8/layout/radial1"/>
    <dgm:cxn modelId="{661C089D-6664-4F27-84BD-B697B5660835}" type="presOf" srcId="{85B66FB4-F937-405F-BC6D-90B053EE244C}" destId="{48B08802-C254-44B0-AF57-46DBD21CB5A1}" srcOrd="1" destOrd="0" presId="urn:microsoft.com/office/officeart/2005/8/layout/radial1"/>
    <dgm:cxn modelId="{7BF9967B-E373-4D01-A666-FCCAD9FD2ADC}" type="presOf" srcId="{B69B4FBF-5B3A-4BC0-8F41-4F90411434ED}" destId="{747FAADD-2AED-4325-AFA8-2C638143312A}" srcOrd="0" destOrd="0" presId="urn:microsoft.com/office/officeart/2005/8/layout/radial1"/>
    <dgm:cxn modelId="{94E20DE9-38A0-4EEC-BCF1-5C21B38B62A4}" type="presOf" srcId="{1B3D7908-192F-40EE-90C3-1342E59FB5CA}" destId="{0419BDB6-47FD-42E8-98C4-5087A72394FE}" srcOrd="0" destOrd="0" presId="urn:microsoft.com/office/officeart/2005/8/layout/radial1"/>
    <dgm:cxn modelId="{06567981-02D4-475E-8B07-B0683F23AE0C}" type="presOf" srcId="{064B3DC7-BE90-45D6-8A81-BEAF351CDCE6}" destId="{57E8E042-046D-434B-8CAD-E06A4A3B5AB6}" srcOrd="0" destOrd="0" presId="urn:microsoft.com/office/officeart/2005/8/layout/radial1"/>
    <dgm:cxn modelId="{60070C2E-FD0D-4042-B7F9-41B2EC496D02}" srcId="{EC8AB648-4861-4131-A978-6A5F85E333CD}" destId="{C636768D-3C06-473F-BBF3-10BE70AC8A5B}" srcOrd="0" destOrd="0" parTransId="{51EC995E-1754-4B73-8227-5203FECCC64A}" sibTransId="{8A35168F-09CD-48A2-99F8-EFCE3498479D}"/>
    <dgm:cxn modelId="{17716F44-BF12-49CB-8C97-BBC694A8E897}" srcId="{C636768D-3C06-473F-BBF3-10BE70AC8A5B}" destId="{F73CEA40-7F54-4D58-A77E-1C2CC83C979B}" srcOrd="2" destOrd="0" parTransId="{85B66FB4-F937-405F-BC6D-90B053EE244C}" sibTransId="{90354FA5-B3FF-400E-99A7-03E56CD2AA49}"/>
    <dgm:cxn modelId="{DB947E1B-A69D-4003-B272-CB0BB436EA57}" type="presOf" srcId="{F73CEA40-7F54-4D58-A77E-1C2CC83C979B}" destId="{90BC5E1A-FB8B-4BEA-87BC-918C4D0568E7}" srcOrd="0" destOrd="0" presId="urn:microsoft.com/office/officeart/2005/8/layout/radial1"/>
    <dgm:cxn modelId="{54EEF88D-2FF3-42C9-B3D3-16914FEFF781}" type="presOf" srcId="{EC8AB648-4861-4131-A978-6A5F85E333CD}" destId="{744342BD-FD44-4787-8AC3-89553710AFA8}" srcOrd="0" destOrd="0" presId="urn:microsoft.com/office/officeart/2005/8/layout/radial1"/>
    <dgm:cxn modelId="{01D8FE95-BAFA-4FB0-B720-6C52FB60DCE6}" type="presOf" srcId="{5D83803B-2515-49BB-886A-3BCE14EADC33}" destId="{E301FBCF-9BF6-4827-9E43-68EE810E40EF}" srcOrd="0" destOrd="0" presId="urn:microsoft.com/office/officeart/2005/8/layout/radial1"/>
    <dgm:cxn modelId="{4A9BF335-21AF-40A7-889B-AA91A2E11388}" type="presOf" srcId="{BA6B35CE-BBB9-4F85-ABC0-0CA62E27DF05}" destId="{92DC3365-A871-431A-BFEA-2FC14A648AA2}" srcOrd="1" destOrd="0" presId="urn:microsoft.com/office/officeart/2005/8/layout/radial1"/>
    <dgm:cxn modelId="{941DE35D-F17B-4351-A3F2-F30C640BF617}" type="presOf" srcId="{B69B4FBF-5B3A-4BC0-8F41-4F90411434ED}" destId="{29BF0048-13E7-449C-8BFF-2DB79EAB0E7C}" srcOrd="1" destOrd="0" presId="urn:microsoft.com/office/officeart/2005/8/layout/radial1"/>
    <dgm:cxn modelId="{0F380B2E-84F5-4171-9618-84900C299AA2}" srcId="{C636768D-3C06-473F-BBF3-10BE70AC8A5B}" destId="{17969A2D-156B-4C92-B287-2A1BF8C65954}" srcOrd="3" destOrd="0" parTransId="{2AF11DE1-805E-4EE4-B607-3049D4FDB98E}" sibTransId="{B758A9C2-9337-4FA6-AA7B-2FB5FC10DA90}"/>
    <dgm:cxn modelId="{5B676D12-72EE-48DE-AEDE-63FD19E1E03D}" type="presOf" srcId="{652B50A1-B904-4487-9CCE-0071234784F3}" destId="{27550F7B-139C-42D7-AC5E-20706269AD4E}" srcOrd="0" destOrd="0" presId="urn:microsoft.com/office/officeart/2005/8/layout/radial1"/>
    <dgm:cxn modelId="{60652DD6-8671-43E1-8E6C-41BF5E08CB4A}" srcId="{C636768D-3C06-473F-BBF3-10BE70AC8A5B}" destId="{B0F33D1B-8EF1-47F9-BDE8-68FC1486DB50}" srcOrd="0" destOrd="0" parTransId="{7CB0AA89-70CF-4FBF-A111-BCB6025F3026}" sibTransId="{3AF72421-E115-49A8-AE71-F0C3B3AC9855}"/>
    <dgm:cxn modelId="{C7C1DC8F-5BEF-4647-8C8B-608A8FAD85E8}" type="presOf" srcId="{2AF11DE1-805E-4EE4-B607-3049D4FDB98E}" destId="{6797D538-212E-4195-8AD6-85AD08986179}" srcOrd="1" destOrd="0" presId="urn:microsoft.com/office/officeart/2005/8/layout/radial1"/>
    <dgm:cxn modelId="{E6A327FE-58E0-44D8-8201-3F844743DC7B}" type="presOf" srcId="{452444F6-26EF-4548-BD19-9583F8C051C9}" destId="{04531351-5B9A-4A9C-BF0D-BFE84876C10B}" srcOrd="1" destOrd="0" presId="urn:microsoft.com/office/officeart/2005/8/layout/radial1"/>
    <dgm:cxn modelId="{457F29C8-AB20-4ADF-8C75-08B4B57200EA}" type="presParOf" srcId="{744342BD-FD44-4787-8AC3-89553710AFA8}" destId="{B34E8111-5893-4722-8935-477F29F96054}" srcOrd="0" destOrd="0" presId="urn:microsoft.com/office/officeart/2005/8/layout/radial1"/>
    <dgm:cxn modelId="{E926B9C5-C2D8-4E15-A83F-4890F1C09103}" type="presParOf" srcId="{744342BD-FD44-4787-8AC3-89553710AFA8}" destId="{567C1ABD-A3F2-42DA-9383-591B26402FDC}" srcOrd="1" destOrd="0" presId="urn:microsoft.com/office/officeart/2005/8/layout/radial1"/>
    <dgm:cxn modelId="{6084D6B0-0F89-4C13-8B4E-4EF613DD8666}" type="presParOf" srcId="{567C1ABD-A3F2-42DA-9383-591B26402FDC}" destId="{085BABA2-ACC2-45BC-965E-C4E486A635D9}" srcOrd="0" destOrd="0" presId="urn:microsoft.com/office/officeart/2005/8/layout/radial1"/>
    <dgm:cxn modelId="{4A2278DA-C123-409C-9EE8-49DD72BD7EDF}" type="presParOf" srcId="{744342BD-FD44-4787-8AC3-89553710AFA8}" destId="{12B3D590-11AE-4A76-A9E3-56AF5A425D7F}" srcOrd="2" destOrd="0" presId="urn:microsoft.com/office/officeart/2005/8/layout/radial1"/>
    <dgm:cxn modelId="{37F97ED1-1ACD-436B-B67C-82D2C0583B96}" type="presParOf" srcId="{744342BD-FD44-4787-8AC3-89553710AFA8}" destId="{0419BDB6-47FD-42E8-98C4-5087A72394FE}" srcOrd="3" destOrd="0" presId="urn:microsoft.com/office/officeart/2005/8/layout/radial1"/>
    <dgm:cxn modelId="{3467FDAA-3EB8-4D05-9F1A-045A0084BD96}" type="presParOf" srcId="{0419BDB6-47FD-42E8-98C4-5087A72394FE}" destId="{CCE49935-4120-4D39-98D4-7FEED8BB7D2E}" srcOrd="0" destOrd="0" presId="urn:microsoft.com/office/officeart/2005/8/layout/radial1"/>
    <dgm:cxn modelId="{EFECE439-2488-4CFA-BEA4-9117F995BEA1}" type="presParOf" srcId="{744342BD-FD44-4787-8AC3-89553710AFA8}" destId="{27550F7B-139C-42D7-AC5E-20706269AD4E}" srcOrd="4" destOrd="0" presId="urn:microsoft.com/office/officeart/2005/8/layout/radial1"/>
    <dgm:cxn modelId="{214ED9E4-A898-4D62-87E6-9FB211B3AFCC}" type="presParOf" srcId="{744342BD-FD44-4787-8AC3-89553710AFA8}" destId="{BFAF24EC-899D-4EC9-8935-FAEDD0E8A0BE}" srcOrd="5" destOrd="0" presId="urn:microsoft.com/office/officeart/2005/8/layout/radial1"/>
    <dgm:cxn modelId="{60E8A1D9-79B0-492D-ABDA-30656C92356F}" type="presParOf" srcId="{BFAF24EC-899D-4EC9-8935-FAEDD0E8A0BE}" destId="{48B08802-C254-44B0-AF57-46DBD21CB5A1}" srcOrd="0" destOrd="0" presId="urn:microsoft.com/office/officeart/2005/8/layout/radial1"/>
    <dgm:cxn modelId="{B924E8A5-C8C8-459B-86C2-15D411B5E83A}" type="presParOf" srcId="{744342BD-FD44-4787-8AC3-89553710AFA8}" destId="{90BC5E1A-FB8B-4BEA-87BC-918C4D0568E7}" srcOrd="6" destOrd="0" presId="urn:microsoft.com/office/officeart/2005/8/layout/radial1"/>
    <dgm:cxn modelId="{31735501-7E6F-48E3-BD49-420FEB3E253C}" type="presParOf" srcId="{744342BD-FD44-4787-8AC3-89553710AFA8}" destId="{C4339B96-9D3C-4FE7-BCFB-224DF33DFC5A}" srcOrd="7" destOrd="0" presId="urn:microsoft.com/office/officeart/2005/8/layout/radial1"/>
    <dgm:cxn modelId="{944FE0B4-40F3-43CE-A4DA-12535185BE05}" type="presParOf" srcId="{C4339B96-9D3C-4FE7-BCFB-224DF33DFC5A}" destId="{6797D538-212E-4195-8AD6-85AD08986179}" srcOrd="0" destOrd="0" presId="urn:microsoft.com/office/officeart/2005/8/layout/radial1"/>
    <dgm:cxn modelId="{CB2D7797-DAFB-43B5-8AC3-65357EFAB175}" type="presParOf" srcId="{744342BD-FD44-4787-8AC3-89553710AFA8}" destId="{F5254935-1859-4143-8FD5-A6B23856D43A}" srcOrd="8" destOrd="0" presId="urn:microsoft.com/office/officeart/2005/8/layout/radial1"/>
    <dgm:cxn modelId="{884912FD-76F6-4905-ABFA-38DF0857CD43}" type="presParOf" srcId="{744342BD-FD44-4787-8AC3-89553710AFA8}" destId="{686F9864-3F84-46BF-A6AE-7E9B8B2C21CC}" srcOrd="9" destOrd="0" presId="urn:microsoft.com/office/officeart/2005/8/layout/radial1"/>
    <dgm:cxn modelId="{435102DD-EE22-4376-AF00-D5BABE50034B}" type="presParOf" srcId="{686F9864-3F84-46BF-A6AE-7E9B8B2C21CC}" destId="{92DC3365-A871-431A-BFEA-2FC14A648AA2}" srcOrd="0" destOrd="0" presId="urn:microsoft.com/office/officeart/2005/8/layout/radial1"/>
    <dgm:cxn modelId="{F6D5CB70-7147-4F81-AD49-EB65B37FB9CB}" type="presParOf" srcId="{744342BD-FD44-4787-8AC3-89553710AFA8}" destId="{57E8E042-046D-434B-8CAD-E06A4A3B5AB6}" srcOrd="10" destOrd="0" presId="urn:microsoft.com/office/officeart/2005/8/layout/radial1"/>
    <dgm:cxn modelId="{7FF5AEB7-B8A5-47E4-AD8F-C54F306D0CB4}" type="presParOf" srcId="{744342BD-FD44-4787-8AC3-89553710AFA8}" destId="{D04102AB-17C3-4D32-9C99-FA5CC34F471E}" srcOrd="11" destOrd="0" presId="urn:microsoft.com/office/officeart/2005/8/layout/radial1"/>
    <dgm:cxn modelId="{BED5238B-5D13-4BDC-AAD2-2E0DD38935A1}" type="presParOf" srcId="{D04102AB-17C3-4D32-9C99-FA5CC34F471E}" destId="{04531351-5B9A-4A9C-BF0D-BFE84876C10B}" srcOrd="0" destOrd="0" presId="urn:microsoft.com/office/officeart/2005/8/layout/radial1"/>
    <dgm:cxn modelId="{AA696204-D963-408D-B0C0-8DD8EFCC642B}" type="presParOf" srcId="{744342BD-FD44-4787-8AC3-89553710AFA8}" destId="{E301FBCF-9BF6-4827-9E43-68EE810E40EF}" srcOrd="12" destOrd="0" presId="urn:microsoft.com/office/officeart/2005/8/layout/radial1"/>
    <dgm:cxn modelId="{0DB1AEEA-FEFD-4240-9E51-20AA19B94458}" type="presParOf" srcId="{744342BD-FD44-4787-8AC3-89553710AFA8}" destId="{747FAADD-2AED-4325-AFA8-2C638143312A}" srcOrd="13" destOrd="0" presId="urn:microsoft.com/office/officeart/2005/8/layout/radial1"/>
    <dgm:cxn modelId="{F1380C07-9854-4DFC-8CAD-1F84AAA491E0}" type="presParOf" srcId="{747FAADD-2AED-4325-AFA8-2C638143312A}" destId="{29BF0048-13E7-449C-8BFF-2DB79EAB0E7C}" srcOrd="0" destOrd="0" presId="urn:microsoft.com/office/officeart/2005/8/layout/radial1"/>
    <dgm:cxn modelId="{2C2B0945-7A35-47B6-80CF-153136E46413}" type="presParOf" srcId="{744342BD-FD44-4787-8AC3-89553710AFA8}" destId="{3B034C73-34D6-418F-8D2B-9FED2DAF5C7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75993-6E46-40B6-A599-71A9427B4099}" type="doc">
      <dgm:prSet loTypeId="urn:microsoft.com/office/officeart/2005/8/layout/arrow2" loCatId="process" qsTypeId="urn:microsoft.com/office/officeart/2005/8/quickstyle/simple1" qsCatId="simple" csTypeId="urn:microsoft.com/office/officeart/2005/8/colors/accent4_4" csCatId="accent4" phldr="1"/>
      <dgm:spPr/>
    </dgm:pt>
    <dgm:pt modelId="{CE3BC282-BF98-4A8B-A01D-3C8647D3E2E7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</a:rPr>
            <a:t>2018 56% МООУ</a:t>
          </a:r>
          <a:endParaRPr lang="ru-RU" sz="1800" b="1" dirty="0">
            <a:solidFill>
              <a:srgbClr val="FF0000"/>
            </a:solidFill>
          </a:endParaRPr>
        </a:p>
      </dgm:t>
    </dgm:pt>
    <dgm:pt modelId="{D19F41CD-3A78-4743-90B5-C026E7334BDF}" type="parTrans" cxnId="{C4BB117C-EF2A-4DBE-BCD8-C4BCBF6AB878}">
      <dgm:prSet/>
      <dgm:spPr/>
      <dgm:t>
        <a:bodyPr/>
        <a:lstStyle/>
        <a:p>
          <a:endParaRPr lang="ru-RU"/>
        </a:p>
      </dgm:t>
    </dgm:pt>
    <dgm:pt modelId="{C3F70C36-00E1-4813-B92E-4E675E51EFD2}" type="sibTrans" cxnId="{C4BB117C-EF2A-4DBE-BCD8-C4BCBF6AB878}">
      <dgm:prSet/>
      <dgm:spPr/>
      <dgm:t>
        <a:bodyPr/>
        <a:lstStyle/>
        <a:p>
          <a:endParaRPr lang="ru-RU"/>
        </a:p>
      </dgm:t>
    </dgm:pt>
    <dgm:pt modelId="{0553B2F9-2CDF-44EE-B7BA-1943D80C8FFD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</a:rPr>
            <a:t>2024</a:t>
          </a:r>
        </a:p>
        <a:p>
          <a:pPr algn="ctr"/>
          <a:r>
            <a:rPr lang="ru-RU" sz="1800" b="1" dirty="0" smtClean="0">
              <a:solidFill>
                <a:srgbClr val="FF0000"/>
              </a:solidFill>
            </a:rPr>
            <a:t>100% МООУ</a:t>
          </a:r>
          <a:endParaRPr lang="ru-RU" sz="1800" b="1" dirty="0">
            <a:solidFill>
              <a:srgbClr val="FF0000"/>
            </a:solidFill>
          </a:endParaRPr>
        </a:p>
      </dgm:t>
    </dgm:pt>
    <dgm:pt modelId="{4D86EEA2-1EF6-4B82-999E-374A80127E12}" type="parTrans" cxnId="{4546341B-8026-4913-97F5-05D120414A75}">
      <dgm:prSet/>
      <dgm:spPr/>
      <dgm:t>
        <a:bodyPr/>
        <a:lstStyle/>
        <a:p>
          <a:endParaRPr lang="ru-RU"/>
        </a:p>
      </dgm:t>
    </dgm:pt>
    <dgm:pt modelId="{F0F74EFD-09F6-4C55-9F3C-F80DDCCBCC3C}" type="sibTrans" cxnId="{4546341B-8026-4913-97F5-05D120414A75}">
      <dgm:prSet/>
      <dgm:spPr/>
      <dgm:t>
        <a:bodyPr/>
        <a:lstStyle/>
        <a:p>
          <a:endParaRPr lang="ru-RU"/>
        </a:p>
      </dgm:t>
    </dgm:pt>
    <dgm:pt modelId="{88C30109-BE6D-4473-8513-3092180E921F}" type="pres">
      <dgm:prSet presAssocID="{34175993-6E46-40B6-A599-71A9427B4099}" presName="arrowDiagram" presStyleCnt="0">
        <dgm:presLayoutVars>
          <dgm:chMax val="5"/>
          <dgm:dir/>
          <dgm:resizeHandles val="exact"/>
        </dgm:presLayoutVars>
      </dgm:prSet>
      <dgm:spPr/>
    </dgm:pt>
    <dgm:pt modelId="{18F45B95-543B-4C11-B7BD-EA25413A00DB}" type="pres">
      <dgm:prSet presAssocID="{34175993-6E46-40B6-A599-71A9427B4099}" presName="arrow" presStyleLbl="bgShp" presStyleIdx="0" presStyleCnt="1" custScaleX="174010" custLinFactNeighborX="-65520" custLinFactNeighborY="20638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38E94AB-3B75-41A9-B94B-790C7BE08910}" type="pres">
      <dgm:prSet presAssocID="{34175993-6E46-40B6-A599-71A9427B4099}" presName="arrowDiagram2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08F8445-370F-472D-8EE1-4AB189ED5394}" type="pres">
      <dgm:prSet presAssocID="{CE3BC282-BF98-4A8B-A01D-3C8647D3E2E7}" presName="bullet2a" presStyleLbl="node1" presStyleIdx="0" presStyleCnt="2" custLinFactX="-402066" custLinFactNeighborX="-500000" custLinFactNeighborY="76914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17EB8FD-3717-4FFB-8668-51920A25A8C5}" type="pres">
      <dgm:prSet presAssocID="{CE3BC282-BF98-4A8B-A01D-3C8647D3E2E7}" presName="textBox2a" presStyleLbl="revTx" presStyleIdx="0" presStyleCnt="2" custLinFactX="-11076" custLinFactNeighborX="-100000" custLinFactNeighborY="1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3FB3-FD14-48A6-8A4D-BD3C636D2620}" type="pres">
      <dgm:prSet presAssocID="{0553B2F9-2CDF-44EE-B7BA-1943D80C8FFD}" presName="bullet2b" presStyleLbl="node1" presStyleIdx="1" presStyleCnt="2" custLinFactX="301608" custLinFactNeighborX="400000" custLinFactNeighborY="-90789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E6CEAE8-A198-4C2B-A174-FEBFCA9AD743}" type="pres">
      <dgm:prSet presAssocID="{0553B2F9-2CDF-44EE-B7BA-1943D80C8FFD}" presName="textBox2b" presStyleLbl="revTx" presStyleIdx="1" presStyleCnt="2" custLinFactNeighborX="72474" custLinFactNeighborY="1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796C1-FDDF-47F2-ADD7-475A89841644}" type="presOf" srcId="{CE3BC282-BF98-4A8B-A01D-3C8647D3E2E7}" destId="{817EB8FD-3717-4FFB-8668-51920A25A8C5}" srcOrd="0" destOrd="0" presId="urn:microsoft.com/office/officeart/2005/8/layout/arrow2"/>
    <dgm:cxn modelId="{721DA2E1-95ED-4973-8C58-53CC04F50AF2}" type="presOf" srcId="{0553B2F9-2CDF-44EE-B7BA-1943D80C8FFD}" destId="{3E6CEAE8-A198-4C2B-A174-FEBFCA9AD743}" srcOrd="0" destOrd="0" presId="urn:microsoft.com/office/officeart/2005/8/layout/arrow2"/>
    <dgm:cxn modelId="{4546341B-8026-4913-97F5-05D120414A75}" srcId="{34175993-6E46-40B6-A599-71A9427B4099}" destId="{0553B2F9-2CDF-44EE-B7BA-1943D80C8FFD}" srcOrd="1" destOrd="0" parTransId="{4D86EEA2-1EF6-4B82-999E-374A80127E12}" sibTransId="{F0F74EFD-09F6-4C55-9F3C-F80DDCCBCC3C}"/>
    <dgm:cxn modelId="{0E346FC5-A741-49A0-99ED-2E9504D77BBF}" type="presOf" srcId="{34175993-6E46-40B6-A599-71A9427B4099}" destId="{88C30109-BE6D-4473-8513-3092180E921F}" srcOrd="0" destOrd="0" presId="urn:microsoft.com/office/officeart/2005/8/layout/arrow2"/>
    <dgm:cxn modelId="{C4BB117C-EF2A-4DBE-BCD8-C4BCBF6AB878}" srcId="{34175993-6E46-40B6-A599-71A9427B4099}" destId="{CE3BC282-BF98-4A8B-A01D-3C8647D3E2E7}" srcOrd="0" destOrd="0" parTransId="{D19F41CD-3A78-4743-90B5-C026E7334BDF}" sibTransId="{C3F70C36-00E1-4813-B92E-4E675E51EFD2}"/>
    <dgm:cxn modelId="{0625CF88-1CA8-45D1-8ADF-C79CDA109564}" type="presParOf" srcId="{88C30109-BE6D-4473-8513-3092180E921F}" destId="{18F45B95-543B-4C11-B7BD-EA25413A00DB}" srcOrd="0" destOrd="0" presId="urn:microsoft.com/office/officeart/2005/8/layout/arrow2"/>
    <dgm:cxn modelId="{46FEAB6B-7661-4C3B-A4EF-25B2BF6BFDFA}" type="presParOf" srcId="{88C30109-BE6D-4473-8513-3092180E921F}" destId="{A38E94AB-3B75-41A9-B94B-790C7BE08910}" srcOrd="1" destOrd="0" presId="urn:microsoft.com/office/officeart/2005/8/layout/arrow2"/>
    <dgm:cxn modelId="{AA7E8491-3F10-4215-8E31-5F9D07CF4807}" type="presParOf" srcId="{A38E94AB-3B75-41A9-B94B-790C7BE08910}" destId="{108F8445-370F-472D-8EE1-4AB189ED5394}" srcOrd="0" destOrd="0" presId="urn:microsoft.com/office/officeart/2005/8/layout/arrow2"/>
    <dgm:cxn modelId="{4B5BE442-9DCC-429E-9320-8751022A347E}" type="presParOf" srcId="{A38E94AB-3B75-41A9-B94B-790C7BE08910}" destId="{817EB8FD-3717-4FFB-8668-51920A25A8C5}" srcOrd="1" destOrd="0" presId="urn:microsoft.com/office/officeart/2005/8/layout/arrow2"/>
    <dgm:cxn modelId="{07E2830F-C802-479B-B8C6-4DB8ACC17DB4}" type="presParOf" srcId="{A38E94AB-3B75-41A9-B94B-790C7BE08910}" destId="{60133FB3-FD14-48A6-8A4D-BD3C636D2620}" srcOrd="2" destOrd="0" presId="urn:microsoft.com/office/officeart/2005/8/layout/arrow2"/>
    <dgm:cxn modelId="{F4AAD1A7-832A-4DCD-AEBA-724AD696FE63}" type="presParOf" srcId="{A38E94AB-3B75-41A9-B94B-790C7BE08910}" destId="{3E6CEAE8-A198-4C2B-A174-FEBFCA9AD74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39BA-AD8D-4BD6-8287-74176DD2C4A5}">
      <dsp:nvSpPr>
        <dsp:cNvPr id="0" name=""/>
        <dsp:cNvSpPr/>
      </dsp:nvSpPr>
      <dsp:spPr>
        <a:xfrm>
          <a:off x="5834" y="388252"/>
          <a:ext cx="2068810" cy="1544323"/>
        </a:xfrm>
        <a:prstGeom prst="round2SameRect">
          <a:avLst>
            <a:gd name="adj1" fmla="val 8000"/>
            <a:gd name="adj2" fmla="val 0"/>
          </a:avLst>
        </a:prstGeom>
        <a:solidFill>
          <a:srgbClr val="FFFFCC">
            <a:alpha val="89804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НОВЫЕ ШКОЛЫ                 с современным технологическим оборудованием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19" y="424437"/>
        <a:ext cx="1996440" cy="1508138"/>
      </dsp:txXfrm>
    </dsp:sp>
    <dsp:sp modelId="{C7C36679-9D61-467F-B7B3-168EE3520961}">
      <dsp:nvSpPr>
        <dsp:cNvPr id="0" name=""/>
        <dsp:cNvSpPr/>
      </dsp:nvSpPr>
      <dsp:spPr>
        <a:xfrm>
          <a:off x="5834" y="1932576"/>
          <a:ext cx="2068810" cy="664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ШКОЛА</a:t>
          </a:r>
          <a:endParaRPr lang="ru-RU" sz="2400" kern="1200" dirty="0"/>
        </a:p>
      </dsp:txBody>
      <dsp:txXfrm>
        <a:off x="5834" y="1932576"/>
        <a:ext cx="1456908" cy="664059"/>
      </dsp:txXfrm>
    </dsp:sp>
    <dsp:sp modelId="{43025317-FD40-41D4-94FE-B5104714C28A}">
      <dsp:nvSpPr>
        <dsp:cNvPr id="0" name=""/>
        <dsp:cNvSpPr/>
      </dsp:nvSpPr>
      <dsp:spPr>
        <a:xfrm>
          <a:off x="1521266" y="2038056"/>
          <a:ext cx="724083" cy="724083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A6E43-7828-48C4-A92C-437868D5F3A1}">
      <dsp:nvSpPr>
        <dsp:cNvPr id="0" name=""/>
        <dsp:cNvSpPr/>
      </dsp:nvSpPr>
      <dsp:spPr>
        <a:xfrm>
          <a:off x="2424737" y="388252"/>
          <a:ext cx="2068810" cy="1544323"/>
        </a:xfrm>
        <a:prstGeom prst="round2SameRect">
          <a:avLst>
            <a:gd name="adj1" fmla="val 8000"/>
            <a:gd name="adj2" fmla="val 0"/>
          </a:avLst>
        </a:prstGeom>
        <a:solidFill>
          <a:srgbClr val="FF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922" y="424437"/>
        <a:ext cx="1996440" cy="1508138"/>
      </dsp:txXfrm>
    </dsp:sp>
    <dsp:sp modelId="{C37A1BB7-078A-4D37-85D4-A7E83330A488}">
      <dsp:nvSpPr>
        <dsp:cNvPr id="0" name=""/>
        <dsp:cNvSpPr/>
      </dsp:nvSpPr>
      <dsp:spPr>
        <a:xfrm>
          <a:off x="2424737" y="1932576"/>
          <a:ext cx="2068810" cy="664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ШКОЛА</a:t>
          </a:r>
          <a:endParaRPr lang="ru-RU" sz="2400" kern="1200" dirty="0"/>
        </a:p>
      </dsp:txBody>
      <dsp:txXfrm>
        <a:off x="2424737" y="1932576"/>
        <a:ext cx="1456908" cy="664059"/>
      </dsp:txXfrm>
    </dsp:sp>
    <dsp:sp modelId="{BBFD93A7-C9C5-427A-9214-4165BF33EA82}">
      <dsp:nvSpPr>
        <dsp:cNvPr id="0" name=""/>
        <dsp:cNvSpPr/>
      </dsp:nvSpPr>
      <dsp:spPr>
        <a:xfrm>
          <a:off x="3940169" y="2038056"/>
          <a:ext cx="724083" cy="724083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42735-1FC9-4466-B65F-435148D534A8}">
      <dsp:nvSpPr>
        <dsp:cNvPr id="0" name=""/>
        <dsp:cNvSpPr/>
      </dsp:nvSpPr>
      <dsp:spPr>
        <a:xfrm>
          <a:off x="4843640" y="388252"/>
          <a:ext cx="2068810" cy="1544323"/>
        </a:xfrm>
        <a:prstGeom prst="round2SameRect">
          <a:avLst>
            <a:gd name="adj1" fmla="val 8000"/>
            <a:gd name="adj2" fmla="val 0"/>
          </a:avLst>
        </a:prstGeom>
        <a:solidFill>
          <a:srgbClr val="FF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РАЗВИТИЯ СОВРЕМЕННЫХ КОМПЕТЕНЦИЙ ТГУ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25" y="424437"/>
        <a:ext cx="1996440" cy="1508138"/>
      </dsp:txXfrm>
    </dsp:sp>
    <dsp:sp modelId="{A9834D9B-E930-41EA-BF74-C963C9D332B1}">
      <dsp:nvSpPr>
        <dsp:cNvPr id="0" name=""/>
        <dsp:cNvSpPr/>
      </dsp:nvSpPr>
      <dsp:spPr>
        <a:xfrm>
          <a:off x="4843640" y="1932576"/>
          <a:ext cx="2068810" cy="664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ШКОЛА</a:t>
          </a:r>
          <a:endParaRPr lang="ru-RU" sz="2400" kern="1200" dirty="0"/>
        </a:p>
      </dsp:txBody>
      <dsp:txXfrm>
        <a:off x="4843640" y="1932576"/>
        <a:ext cx="1456908" cy="664059"/>
      </dsp:txXfrm>
    </dsp:sp>
    <dsp:sp modelId="{7BD0CCD9-0D73-4241-B86F-11EEC3802408}">
      <dsp:nvSpPr>
        <dsp:cNvPr id="0" name=""/>
        <dsp:cNvSpPr/>
      </dsp:nvSpPr>
      <dsp:spPr>
        <a:xfrm>
          <a:off x="6359072" y="2038056"/>
          <a:ext cx="724083" cy="724083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1B682-C4B1-4922-9554-F1C54EEEE9FA}">
      <dsp:nvSpPr>
        <dsp:cNvPr id="0" name=""/>
        <dsp:cNvSpPr/>
      </dsp:nvSpPr>
      <dsp:spPr>
        <a:xfrm>
          <a:off x="7262543" y="388252"/>
          <a:ext cx="2068810" cy="1544323"/>
        </a:xfrm>
        <a:prstGeom prst="round2SameRect">
          <a:avLst>
            <a:gd name="adj1" fmla="val 8000"/>
            <a:gd name="adj2" fmla="val 0"/>
          </a:avLst>
        </a:prstGeom>
        <a:solidFill>
          <a:srgbClr val="FF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СРЕДНЕГО ПРОФЕССИОНАЛЬНОГО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8728" y="424437"/>
        <a:ext cx="1996440" cy="1508138"/>
      </dsp:txXfrm>
    </dsp:sp>
    <dsp:sp modelId="{EAAA6345-56E9-4C6D-A7A1-867C00761934}">
      <dsp:nvSpPr>
        <dsp:cNvPr id="0" name=""/>
        <dsp:cNvSpPr/>
      </dsp:nvSpPr>
      <dsp:spPr>
        <a:xfrm>
          <a:off x="7262543" y="1932576"/>
          <a:ext cx="2068810" cy="664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ШКОЛА</a:t>
          </a:r>
          <a:endParaRPr lang="ru-RU" sz="2400" b="1" kern="1200" dirty="0"/>
        </a:p>
      </dsp:txBody>
      <dsp:txXfrm>
        <a:off x="7262543" y="1932576"/>
        <a:ext cx="1456908" cy="664059"/>
      </dsp:txXfrm>
    </dsp:sp>
    <dsp:sp modelId="{A2010DB4-A15A-41CD-8AD0-A2AB62E0CF66}">
      <dsp:nvSpPr>
        <dsp:cNvPr id="0" name=""/>
        <dsp:cNvSpPr/>
      </dsp:nvSpPr>
      <dsp:spPr>
        <a:xfrm>
          <a:off x="8777976" y="2038056"/>
          <a:ext cx="724083" cy="724083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DC455-7451-459F-AFE7-B40A50006CF7}">
      <dsp:nvSpPr>
        <dsp:cNvPr id="0" name=""/>
        <dsp:cNvSpPr/>
      </dsp:nvSpPr>
      <dsp:spPr>
        <a:xfrm>
          <a:off x="2531" y="98914"/>
          <a:ext cx="571154" cy="518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2014/15</a:t>
          </a:r>
          <a:endParaRPr lang="ru-RU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31" y="98914"/>
        <a:ext cx="571154" cy="228461"/>
      </dsp:txXfrm>
    </dsp:sp>
    <dsp:sp modelId="{E394D5D2-DC29-4764-8534-4BF30BA3DA87}">
      <dsp:nvSpPr>
        <dsp:cNvPr id="0" name=""/>
        <dsp:cNvSpPr/>
      </dsp:nvSpPr>
      <dsp:spPr>
        <a:xfrm>
          <a:off x="119514" y="410210"/>
          <a:ext cx="571154" cy="52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184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906" y="425602"/>
        <a:ext cx="540370" cy="494749"/>
      </dsp:txXfrm>
    </dsp:sp>
    <dsp:sp modelId="{7BA0C850-B0B4-47F6-ADF8-EAE3C269181B}">
      <dsp:nvSpPr>
        <dsp:cNvPr id="0" name=""/>
        <dsp:cNvSpPr/>
      </dsp:nvSpPr>
      <dsp:spPr>
        <a:xfrm rot="20414">
          <a:off x="660269" y="144800"/>
          <a:ext cx="183563" cy="142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660269" y="173113"/>
        <a:ext cx="140903" cy="85320"/>
      </dsp:txXfrm>
    </dsp:sp>
    <dsp:sp modelId="{060E073B-6A7C-40D5-A42A-2F112E78588C}">
      <dsp:nvSpPr>
        <dsp:cNvPr id="0" name=""/>
        <dsp:cNvSpPr/>
      </dsp:nvSpPr>
      <dsp:spPr>
        <a:xfrm>
          <a:off x="920025" y="104363"/>
          <a:ext cx="571154" cy="518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2015/16</a:t>
          </a:r>
        </a:p>
      </dsp:txBody>
      <dsp:txXfrm>
        <a:off x="920025" y="104363"/>
        <a:ext cx="571154" cy="228461"/>
      </dsp:txXfrm>
    </dsp:sp>
    <dsp:sp modelId="{9E8AB649-B147-411E-9FD5-32F63F29A4F4}">
      <dsp:nvSpPr>
        <dsp:cNvPr id="0" name=""/>
        <dsp:cNvSpPr/>
      </dsp:nvSpPr>
      <dsp:spPr>
        <a:xfrm>
          <a:off x="1037009" y="426555"/>
          <a:ext cx="571154" cy="503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263</a:t>
          </a:r>
        </a:p>
      </dsp:txBody>
      <dsp:txXfrm>
        <a:off x="1051763" y="441309"/>
        <a:ext cx="541646" cy="474231"/>
      </dsp:txXfrm>
    </dsp:sp>
    <dsp:sp modelId="{54B3F126-6059-4AC3-8705-D28F44F842DA}">
      <dsp:nvSpPr>
        <dsp:cNvPr id="0" name=""/>
        <dsp:cNvSpPr/>
      </dsp:nvSpPr>
      <dsp:spPr>
        <a:xfrm rot="21579586">
          <a:off x="1577763" y="144738"/>
          <a:ext cx="183563" cy="142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1577763" y="173305"/>
        <a:ext cx="140903" cy="85320"/>
      </dsp:txXfrm>
    </dsp:sp>
    <dsp:sp modelId="{94B5A5A0-F139-45E8-B150-F63AF93AE082}">
      <dsp:nvSpPr>
        <dsp:cNvPr id="0" name=""/>
        <dsp:cNvSpPr/>
      </dsp:nvSpPr>
      <dsp:spPr>
        <a:xfrm>
          <a:off x="1837520" y="98914"/>
          <a:ext cx="571154" cy="518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2016/17</a:t>
          </a:r>
          <a:endParaRPr lang="ru-RU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37520" y="98914"/>
        <a:ext cx="571154" cy="228461"/>
      </dsp:txXfrm>
    </dsp:sp>
    <dsp:sp modelId="{C4517EFF-AF46-44B8-920B-0BE29D4B72A8}">
      <dsp:nvSpPr>
        <dsp:cNvPr id="0" name=""/>
        <dsp:cNvSpPr/>
      </dsp:nvSpPr>
      <dsp:spPr>
        <a:xfrm>
          <a:off x="1954503" y="410210"/>
          <a:ext cx="571154" cy="52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310</a:t>
          </a:r>
        </a:p>
      </dsp:txBody>
      <dsp:txXfrm>
        <a:off x="1969895" y="425602"/>
        <a:ext cx="540370" cy="494749"/>
      </dsp:txXfrm>
    </dsp:sp>
    <dsp:sp modelId="{7935A989-9CCA-4C30-A3BD-A4420715DFE4}">
      <dsp:nvSpPr>
        <dsp:cNvPr id="0" name=""/>
        <dsp:cNvSpPr/>
      </dsp:nvSpPr>
      <dsp:spPr>
        <a:xfrm rot="10204">
          <a:off x="2495259" y="143422"/>
          <a:ext cx="183560" cy="142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495259" y="171799"/>
        <a:ext cx="140900" cy="85320"/>
      </dsp:txXfrm>
    </dsp:sp>
    <dsp:sp modelId="{75AF06C7-6C24-40EB-8080-53C136303E84}">
      <dsp:nvSpPr>
        <dsp:cNvPr id="0" name=""/>
        <dsp:cNvSpPr/>
      </dsp:nvSpPr>
      <dsp:spPr>
        <a:xfrm>
          <a:off x="2755014" y="101638"/>
          <a:ext cx="571154" cy="518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2017/18</a:t>
          </a:r>
          <a:endParaRPr lang="ru-RU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55014" y="101638"/>
        <a:ext cx="571154" cy="228461"/>
      </dsp:txXfrm>
    </dsp:sp>
    <dsp:sp modelId="{248B5BD5-A861-4048-940B-D6105558C875}">
      <dsp:nvSpPr>
        <dsp:cNvPr id="0" name=""/>
        <dsp:cNvSpPr/>
      </dsp:nvSpPr>
      <dsp:spPr>
        <a:xfrm>
          <a:off x="2871998" y="418380"/>
          <a:ext cx="571154" cy="514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324</a:t>
          </a:r>
        </a:p>
      </dsp:txBody>
      <dsp:txXfrm>
        <a:off x="2887071" y="433453"/>
        <a:ext cx="541008" cy="484493"/>
      </dsp:txXfrm>
    </dsp:sp>
    <dsp:sp modelId="{73785466-C48C-4238-B8F0-2982FFFA7F21}">
      <dsp:nvSpPr>
        <dsp:cNvPr id="0" name=""/>
        <dsp:cNvSpPr/>
      </dsp:nvSpPr>
      <dsp:spPr>
        <a:xfrm rot="21589796">
          <a:off x="3412754" y="143391"/>
          <a:ext cx="183560" cy="142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412754" y="171894"/>
        <a:ext cx="140900" cy="85320"/>
      </dsp:txXfrm>
    </dsp:sp>
    <dsp:sp modelId="{76ED9FB3-2C6C-4DF5-92F3-C2965C3257A8}">
      <dsp:nvSpPr>
        <dsp:cNvPr id="0" name=""/>
        <dsp:cNvSpPr/>
      </dsp:nvSpPr>
      <dsp:spPr>
        <a:xfrm>
          <a:off x="3672509" y="98914"/>
          <a:ext cx="571154" cy="518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2018/19</a:t>
          </a:r>
        </a:p>
      </dsp:txBody>
      <dsp:txXfrm>
        <a:off x="3672509" y="98914"/>
        <a:ext cx="571154" cy="228461"/>
      </dsp:txXfrm>
    </dsp:sp>
    <dsp:sp modelId="{E2408B3A-9EE5-44FB-AA2A-782B2E33B5E6}">
      <dsp:nvSpPr>
        <dsp:cNvPr id="0" name=""/>
        <dsp:cNvSpPr/>
      </dsp:nvSpPr>
      <dsp:spPr>
        <a:xfrm>
          <a:off x="3789492" y="410210"/>
          <a:ext cx="571154" cy="52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393</a:t>
          </a:r>
        </a:p>
      </dsp:txBody>
      <dsp:txXfrm>
        <a:off x="3804884" y="425602"/>
        <a:ext cx="540370" cy="494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E8111-5893-4722-8935-477F29F96054}">
      <dsp:nvSpPr>
        <dsp:cNvPr id="0" name=""/>
        <dsp:cNvSpPr/>
      </dsp:nvSpPr>
      <dsp:spPr>
        <a:xfrm>
          <a:off x="1482109" y="792047"/>
          <a:ext cx="1508929" cy="65336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МОДЕЛЬ ЦОС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3087" y="887730"/>
        <a:ext cx="1066973" cy="461997"/>
      </dsp:txXfrm>
    </dsp:sp>
    <dsp:sp modelId="{567C1ABD-A3F2-42DA-9383-591B26402FDC}">
      <dsp:nvSpPr>
        <dsp:cNvPr id="0" name=""/>
        <dsp:cNvSpPr/>
      </dsp:nvSpPr>
      <dsp:spPr>
        <a:xfrm rot="16181949">
          <a:off x="2138020" y="684315"/>
          <a:ext cx="19266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92664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29536" y="690901"/>
        <a:ext cx="9633" cy="9633"/>
      </dsp:txXfrm>
    </dsp:sp>
    <dsp:sp modelId="{12B3D590-11AE-4A76-A9E3-56AF5A425D7F}">
      <dsp:nvSpPr>
        <dsp:cNvPr id="0" name=""/>
        <dsp:cNvSpPr/>
      </dsp:nvSpPr>
      <dsp:spPr>
        <a:xfrm>
          <a:off x="1683271" y="10802"/>
          <a:ext cx="1098059" cy="58858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«Бережливая школа»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4078" y="96998"/>
        <a:ext cx="776445" cy="416193"/>
      </dsp:txXfrm>
    </dsp:sp>
    <dsp:sp modelId="{0419BDB6-47FD-42E8-98C4-5087A72394FE}">
      <dsp:nvSpPr>
        <dsp:cNvPr id="0" name=""/>
        <dsp:cNvSpPr/>
      </dsp:nvSpPr>
      <dsp:spPr>
        <a:xfrm rot="19913102">
          <a:off x="2695231" y="788154"/>
          <a:ext cx="27745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77452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7021" y="792619"/>
        <a:ext cx="13872" cy="13872"/>
      </dsp:txXfrm>
    </dsp:sp>
    <dsp:sp modelId="{27550F7B-139C-42D7-AC5E-20706269AD4E}">
      <dsp:nvSpPr>
        <dsp:cNvPr id="0" name=""/>
        <dsp:cNvSpPr/>
      </dsp:nvSpPr>
      <dsp:spPr>
        <a:xfrm>
          <a:off x="2785030" y="234152"/>
          <a:ext cx="1125145" cy="5819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управление обучением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9804" y="319375"/>
        <a:ext cx="795597" cy="411493"/>
      </dsp:txXfrm>
    </dsp:sp>
    <dsp:sp modelId="{BFAF24EC-899D-4EC9-8935-FAEDD0E8A0BE}">
      <dsp:nvSpPr>
        <dsp:cNvPr id="0" name=""/>
        <dsp:cNvSpPr/>
      </dsp:nvSpPr>
      <dsp:spPr>
        <a:xfrm rot="99283">
          <a:off x="2989353" y="1129913"/>
          <a:ext cx="58131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58131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6965" y="1139862"/>
        <a:ext cx="2906" cy="2906"/>
      </dsp:txXfrm>
    </dsp:sp>
    <dsp:sp modelId="{90BC5E1A-FB8B-4BEA-87BC-918C4D0568E7}">
      <dsp:nvSpPr>
        <dsp:cNvPr id="0" name=""/>
        <dsp:cNvSpPr/>
      </dsp:nvSpPr>
      <dsp:spPr>
        <a:xfrm>
          <a:off x="3046504" y="878681"/>
          <a:ext cx="1133556" cy="55963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индивидуальные учебные       планы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2509" y="960638"/>
        <a:ext cx="801546" cy="395723"/>
      </dsp:txXfrm>
    </dsp:sp>
    <dsp:sp modelId="{C4339B96-9D3C-4FE7-BCFB-224DF33DFC5A}">
      <dsp:nvSpPr>
        <dsp:cNvPr id="0" name=""/>
        <dsp:cNvSpPr/>
      </dsp:nvSpPr>
      <dsp:spPr>
        <a:xfrm rot="2818985">
          <a:off x="2486258" y="1486003"/>
          <a:ext cx="20729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07292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4722" y="1492223"/>
        <a:ext cx="10364" cy="10364"/>
      </dsp:txXfrm>
    </dsp:sp>
    <dsp:sp modelId="{F5254935-1859-4143-8FD5-A6B23856D43A}">
      <dsp:nvSpPr>
        <dsp:cNvPr id="0" name=""/>
        <dsp:cNvSpPr/>
      </dsp:nvSpPr>
      <dsp:spPr>
        <a:xfrm>
          <a:off x="2336449" y="1537464"/>
          <a:ext cx="1189946" cy="65191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базовый профиль  цифровых компетенций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0713" y="1632935"/>
        <a:ext cx="841418" cy="460972"/>
      </dsp:txXfrm>
    </dsp:sp>
    <dsp:sp modelId="{686F9864-3F84-46BF-A6AE-7E9B8B2C21CC}">
      <dsp:nvSpPr>
        <dsp:cNvPr id="0" name=""/>
        <dsp:cNvSpPr/>
      </dsp:nvSpPr>
      <dsp:spPr>
        <a:xfrm rot="7878477">
          <a:off x="1814933" y="1482033"/>
          <a:ext cx="18472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84724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02677" y="1488817"/>
        <a:ext cx="9236" cy="9236"/>
      </dsp:txXfrm>
    </dsp:sp>
    <dsp:sp modelId="{57E8E042-046D-434B-8CAD-E06A4A3B5AB6}">
      <dsp:nvSpPr>
        <dsp:cNvPr id="0" name=""/>
        <dsp:cNvSpPr/>
      </dsp:nvSpPr>
      <dsp:spPr>
        <a:xfrm>
          <a:off x="983220" y="1527495"/>
          <a:ext cx="1194491" cy="67571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объективное оценивание обучающихся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8149" y="1626451"/>
        <a:ext cx="844633" cy="477804"/>
      </dsp:txXfrm>
    </dsp:sp>
    <dsp:sp modelId="{D04102AB-17C3-4D32-9C99-FA5CC34F471E}">
      <dsp:nvSpPr>
        <dsp:cNvPr id="0" name=""/>
        <dsp:cNvSpPr/>
      </dsp:nvSpPr>
      <dsp:spPr>
        <a:xfrm rot="10723150">
          <a:off x="1427647" y="1124793"/>
          <a:ext cx="5547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55472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453997" y="1134809"/>
        <a:ext cx="2773" cy="2773"/>
      </dsp:txXfrm>
    </dsp:sp>
    <dsp:sp modelId="{E301FBCF-9BF6-4827-9E43-68EE810E40EF}">
      <dsp:nvSpPr>
        <dsp:cNvPr id="0" name=""/>
        <dsp:cNvSpPr/>
      </dsp:nvSpPr>
      <dsp:spPr>
        <a:xfrm>
          <a:off x="284433" y="866037"/>
          <a:ext cx="1143802" cy="56710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родителей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939" y="949087"/>
        <a:ext cx="808790" cy="401003"/>
      </dsp:txXfrm>
    </dsp:sp>
    <dsp:sp modelId="{747FAADD-2AED-4325-AFA8-2C638143312A}">
      <dsp:nvSpPr>
        <dsp:cNvPr id="0" name=""/>
        <dsp:cNvSpPr/>
      </dsp:nvSpPr>
      <dsp:spPr>
        <a:xfrm rot="12481406">
          <a:off x="1496712" y="788102"/>
          <a:ext cx="28015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280156" y="114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29786" y="792500"/>
        <a:ext cx="14007" cy="14007"/>
      </dsp:txXfrm>
    </dsp:sp>
    <dsp:sp modelId="{3B034C73-34D6-418F-8D2B-9FED2DAF5C77}">
      <dsp:nvSpPr>
        <dsp:cNvPr id="0" name=""/>
        <dsp:cNvSpPr/>
      </dsp:nvSpPr>
      <dsp:spPr>
        <a:xfrm>
          <a:off x="577778" y="241110"/>
          <a:ext cx="1099978" cy="57494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сервисы и контенты для педагогов</a:t>
          </a:r>
          <a:endParaRPr lang="ru-RU" sz="1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8866" y="325309"/>
        <a:ext cx="777802" cy="406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45B95-543B-4C11-B7BD-EA25413A00DB}">
      <dsp:nvSpPr>
        <dsp:cNvPr id="0" name=""/>
        <dsp:cNvSpPr/>
      </dsp:nvSpPr>
      <dsp:spPr>
        <a:xfrm>
          <a:off x="0" y="0"/>
          <a:ext cx="4411888" cy="15846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F8445-370F-472D-8EE1-4AB189ED5394}">
      <dsp:nvSpPr>
        <dsp:cNvPr id="0" name=""/>
        <dsp:cNvSpPr/>
      </dsp:nvSpPr>
      <dsp:spPr>
        <a:xfrm>
          <a:off x="1068460" y="931881"/>
          <a:ext cx="88739" cy="88739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EB8FD-3717-4FFB-8668-51920A25A8C5}">
      <dsp:nvSpPr>
        <dsp:cNvPr id="0" name=""/>
        <dsp:cNvSpPr/>
      </dsp:nvSpPr>
      <dsp:spPr>
        <a:xfrm>
          <a:off x="998042" y="907998"/>
          <a:ext cx="824012" cy="67664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1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2018 56% МООУ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998042" y="907998"/>
        <a:ext cx="824012" cy="676640"/>
      </dsp:txXfrm>
    </dsp:sp>
    <dsp:sp modelId="{60133FB3-FD14-48A6-8A4D-BD3C636D2620}">
      <dsp:nvSpPr>
        <dsp:cNvPr id="0" name=""/>
        <dsp:cNvSpPr/>
      </dsp:nvSpPr>
      <dsp:spPr>
        <a:xfrm>
          <a:off x="3753949" y="321432"/>
          <a:ext cx="152125" cy="152125"/>
        </a:xfrm>
        <a:prstGeom prst="ellipse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EAE8-A198-4C2B-A174-FEBFCA9AD743}">
      <dsp:nvSpPr>
        <dsp:cNvPr id="0" name=""/>
        <dsp:cNvSpPr/>
      </dsp:nvSpPr>
      <dsp:spPr>
        <a:xfrm>
          <a:off x="3359883" y="535607"/>
          <a:ext cx="824012" cy="10490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08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2024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100% МООУ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3359883" y="535607"/>
        <a:ext cx="824012" cy="104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84" cy="49505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1"/>
            <a:ext cx="2945184" cy="495053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3E6A498-FF4A-4BFE-AEC7-B0F85AAB5D7D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198"/>
            <a:ext cx="2945184" cy="49505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379198"/>
            <a:ext cx="2945184" cy="495053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E075954B-5735-4083-BB2D-2CCB52664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692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4703BF31-F456-4366-AD89-DF2D2016919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3888" y="741363"/>
            <a:ext cx="555148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57EF6241-B9FB-4684-A463-42747B3B1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2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710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421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131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4842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3553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264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0974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09684" algn="l" defTabSz="777421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3888" y="741363"/>
            <a:ext cx="5551487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3888" y="741363"/>
            <a:ext cx="5551487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6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3888" y="741363"/>
            <a:ext cx="5551487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6241-B9FB-4684-A463-42747B3B12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060529"/>
            <a:ext cx="8262224" cy="2256061"/>
          </a:xfrm>
        </p:spPr>
        <p:txBody>
          <a:bodyPr anchor="b"/>
          <a:lstStyle>
            <a:lvl1pPr algn="ctr"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5" y="3403593"/>
            <a:ext cx="7290197" cy="156454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557" indent="0" algn="ctr">
              <a:buNone/>
              <a:defRPr sz="1595"/>
            </a:lvl2pPr>
            <a:lvl3pPr marL="729114" indent="0" algn="ctr">
              <a:buNone/>
              <a:defRPr sz="1435"/>
            </a:lvl3pPr>
            <a:lvl4pPr marL="1093671" indent="0" algn="ctr">
              <a:buNone/>
              <a:defRPr sz="1276"/>
            </a:lvl4pPr>
            <a:lvl5pPr marL="1458227" indent="0" algn="ctr">
              <a:buNone/>
              <a:defRPr sz="1276"/>
            </a:lvl5pPr>
            <a:lvl6pPr marL="1822784" indent="0" algn="ctr">
              <a:buNone/>
              <a:defRPr sz="1276"/>
            </a:lvl6pPr>
            <a:lvl7pPr marL="2187341" indent="0" algn="ctr">
              <a:buNone/>
              <a:defRPr sz="1276"/>
            </a:lvl7pPr>
            <a:lvl8pPr marL="2551897" indent="0" algn="ctr">
              <a:buNone/>
              <a:defRPr sz="1276"/>
            </a:lvl8pPr>
            <a:lvl9pPr marL="2916454" indent="0" algn="ctr">
              <a:buNone/>
              <a:defRPr sz="127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5860-A553-4C48-BD9D-E4B9CCCF0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8EC-1BDB-4F69-AA6C-1038EB38E4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6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45010"/>
            <a:ext cx="2095932" cy="5491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45010"/>
            <a:ext cx="6166291" cy="54916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8621-1FDA-4073-981F-594D21D815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67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1060529"/>
            <a:ext cx="8262224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3403592"/>
            <a:ext cx="7290197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2CB-0196-407E-9D1C-A3510418D83B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3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64C8-FDFB-4974-BAF9-7A5CA6F1812E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3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1615546"/>
            <a:ext cx="8383727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4336619"/>
            <a:ext cx="8383727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061D-AB10-417E-B211-B5C5A717F272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725046"/>
            <a:ext cx="413111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725046"/>
            <a:ext cx="413111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0620-326E-4E78-99D2-BB3FB2D9ED29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345011"/>
            <a:ext cx="8383727" cy="1252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1588543"/>
            <a:ext cx="411212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2367064"/>
            <a:ext cx="4112126" cy="3481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588543"/>
            <a:ext cx="413237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367064"/>
            <a:ext cx="4132378" cy="3481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524-723B-475E-94B9-9D587E4C6386}" type="datetime1">
              <a:rPr lang="ru-RU" smtClean="0"/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4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1B91-7DE9-4A8C-8F6F-6346BBA22F32}" type="datetime1">
              <a:rPr lang="ru-RU" smtClean="0"/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3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00F-D3C7-4A02-A71F-A6DF151837AA}" type="datetime1">
              <a:rPr lang="ru-RU" smtClean="0"/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6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32012"/>
            <a:ext cx="313503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933027"/>
            <a:ext cx="4920883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44052"/>
            <a:ext cx="313503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EC2B-6A4F-4EC4-86B0-920BF619DD75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2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A24D-3313-4598-84BB-255FB41A93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23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32012"/>
            <a:ext cx="3135038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933027"/>
            <a:ext cx="4920883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44052"/>
            <a:ext cx="3135038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D1D8-17DF-404C-8B09-33173B7E845D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4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98EA-A8D7-43C7-AD69-C10EE149AA93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6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345009"/>
            <a:ext cx="2095932" cy="54916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345009"/>
            <a:ext cx="6166292" cy="54916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320E-9ECC-41DB-B2AA-4E1228438576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8063-9C8E-4925-95C2-F05114669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5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7" y="1615549"/>
            <a:ext cx="8383727" cy="2695573"/>
          </a:xfrm>
        </p:spPr>
        <p:txBody>
          <a:bodyPr anchor="b"/>
          <a:lstStyle>
            <a:lvl1pPr>
              <a:defRPr sz="47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7" y="4336624"/>
            <a:ext cx="8383727" cy="1417538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/>
                </a:solidFill>
              </a:defRPr>
            </a:lvl1pPr>
            <a:lvl2pPr marL="36455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114" indent="0">
              <a:buNone/>
              <a:defRPr sz="1435">
                <a:solidFill>
                  <a:schemeClr val="tx1">
                    <a:tint val="75000"/>
                  </a:schemeClr>
                </a:solidFill>
              </a:defRPr>
            </a:lvl3pPr>
            <a:lvl4pPr marL="1093671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22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278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7341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1897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645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5338-3C89-4453-BFA7-83212DA564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4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1725046"/>
            <a:ext cx="413111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1725046"/>
            <a:ext cx="4131112" cy="4111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4832-C6B9-4026-A115-0CFEDBF652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6" y="345015"/>
            <a:ext cx="8383727" cy="1252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6" y="1588546"/>
            <a:ext cx="4112126" cy="778520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57" indent="0">
              <a:buNone/>
              <a:defRPr sz="1595" b="1"/>
            </a:lvl2pPr>
            <a:lvl3pPr marL="729114" indent="0">
              <a:buNone/>
              <a:defRPr sz="1435" b="1"/>
            </a:lvl3pPr>
            <a:lvl4pPr marL="1093671" indent="0">
              <a:buNone/>
              <a:defRPr sz="1276" b="1"/>
            </a:lvl4pPr>
            <a:lvl5pPr marL="1458227" indent="0">
              <a:buNone/>
              <a:defRPr sz="1276" b="1"/>
            </a:lvl5pPr>
            <a:lvl6pPr marL="1822784" indent="0">
              <a:buNone/>
              <a:defRPr sz="1276" b="1"/>
            </a:lvl6pPr>
            <a:lvl7pPr marL="2187341" indent="0">
              <a:buNone/>
              <a:defRPr sz="1276" b="1"/>
            </a:lvl7pPr>
            <a:lvl8pPr marL="2551897" indent="0">
              <a:buNone/>
              <a:defRPr sz="1276" b="1"/>
            </a:lvl8pPr>
            <a:lvl9pPr marL="291645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6" y="2367064"/>
            <a:ext cx="4112126" cy="3481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1588546"/>
            <a:ext cx="4132378" cy="778520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557" indent="0">
              <a:buNone/>
              <a:defRPr sz="1595" b="1"/>
            </a:lvl2pPr>
            <a:lvl3pPr marL="729114" indent="0">
              <a:buNone/>
              <a:defRPr sz="1435" b="1"/>
            </a:lvl3pPr>
            <a:lvl4pPr marL="1093671" indent="0">
              <a:buNone/>
              <a:defRPr sz="1276" b="1"/>
            </a:lvl4pPr>
            <a:lvl5pPr marL="1458227" indent="0">
              <a:buNone/>
              <a:defRPr sz="1276" b="1"/>
            </a:lvl5pPr>
            <a:lvl6pPr marL="1822784" indent="0">
              <a:buNone/>
              <a:defRPr sz="1276" b="1"/>
            </a:lvl6pPr>
            <a:lvl7pPr marL="2187341" indent="0">
              <a:buNone/>
              <a:defRPr sz="1276" b="1"/>
            </a:lvl7pPr>
            <a:lvl8pPr marL="2551897" indent="0">
              <a:buNone/>
              <a:defRPr sz="1276" b="1"/>
            </a:lvl8pPr>
            <a:lvl9pPr marL="2916454" indent="0">
              <a:buNone/>
              <a:defRPr sz="1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2367064"/>
            <a:ext cx="4132378" cy="3481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9C0-A8A2-4DD8-B664-3B87D67BEB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9B6-5B14-4806-B7D1-C263103C83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4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4196-086C-468E-A7DD-613C1CA1BF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7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32015"/>
            <a:ext cx="3135038" cy="1512040"/>
          </a:xfrm>
        </p:spPr>
        <p:txBody>
          <a:bodyPr anchor="b"/>
          <a:lstStyle>
            <a:lvl1pPr>
              <a:defRPr sz="25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9" y="933030"/>
            <a:ext cx="4920883" cy="4605125"/>
          </a:xfrm>
        </p:spPr>
        <p:txBody>
          <a:bodyPr/>
          <a:lstStyle>
            <a:lvl1pPr>
              <a:defRPr sz="2552"/>
            </a:lvl1pPr>
            <a:lvl2pPr>
              <a:defRPr sz="2232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44054"/>
            <a:ext cx="3135038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557" indent="0">
              <a:buNone/>
              <a:defRPr sz="1117"/>
            </a:lvl2pPr>
            <a:lvl3pPr marL="729114" indent="0">
              <a:buNone/>
              <a:defRPr sz="957"/>
            </a:lvl3pPr>
            <a:lvl4pPr marL="1093671" indent="0">
              <a:buNone/>
              <a:defRPr sz="797"/>
            </a:lvl4pPr>
            <a:lvl5pPr marL="1458227" indent="0">
              <a:buNone/>
              <a:defRPr sz="797"/>
            </a:lvl5pPr>
            <a:lvl6pPr marL="1822784" indent="0">
              <a:buNone/>
              <a:defRPr sz="797"/>
            </a:lvl6pPr>
            <a:lvl7pPr marL="2187341" indent="0">
              <a:buNone/>
              <a:defRPr sz="797"/>
            </a:lvl7pPr>
            <a:lvl8pPr marL="2551897" indent="0">
              <a:buNone/>
              <a:defRPr sz="797"/>
            </a:lvl8pPr>
            <a:lvl9pPr marL="291645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F9AF-74B5-4C15-83B9-03808E863A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432015"/>
            <a:ext cx="3135038" cy="1512040"/>
          </a:xfrm>
        </p:spPr>
        <p:txBody>
          <a:bodyPr anchor="b"/>
          <a:lstStyle>
            <a:lvl1pPr>
              <a:defRPr sz="25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9" y="933030"/>
            <a:ext cx="4920883" cy="4605125"/>
          </a:xfrm>
        </p:spPr>
        <p:txBody>
          <a:bodyPr anchor="t"/>
          <a:lstStyle>
            <a:lvl1pPr marL="0" indent="0">
              <a:buNone/>
              <a:defRPr sz="2552"/>
            </a:lvl1pPr>
            <a:lvl2pPr marL="364557" indent="0">
              <a:buNone/>
              <a:defRPr sz="2232"/>
            </a:lvl2pPr>
            <a:lvl3pPr marL="729114" indent="0">
              <a:buNone/>
              <a:defRPr sz="1914"/>
            </a:lvl3pPr>
            <a:lvl4pPr marL="1093671" indent="0">
              <a:buNone/>
              <a:defRPr sz="1595"/>
            </a:lvl4pPr>
            <a:lvl5pPr marL="1458227" indent="0">
              <a:buNone/>
              <a:defRPr sz="1595"/>
            </a:lvl5pPr>
            <a:lvl6pPr marL="1822784" indent="0">
              <a:buNone/>
              <a:defRPr sz="1595"/>
            </a:lvl6pPr>
            <a:lvl7pPr marL="2187341" indent="0">
              <a:buNone/>
              <a:defRPr sz="1595"/>
            </a:lvl7pPr>
            <a:lvl8pPr marL="2551897" indent="0">
              <a:buNone/>
              <a:defRPr sz="1595"/>
            </a:lvl8pPr>
            <a:lvl9pPr marL="2916454" indent="0">
              <a:buNone/>
              <a:defRPr sz="15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1944054"/>
            <a:ext cx="3135038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557" indent="0">
              <a:buNone/>
              <a:defRPr sz="1117"/>
            </a:lvl2pPr>
            <a:lvl3pPr marL="729114" indent="0">
              <a:buNone/>
              <a:defRPr sz="957"/>
            </a:lvl3pPr>
            <a:lvl4pPr marL="1093671" indent="0">
              <a:buNone/>
              <a:defRPr sz="797"/>
            </a:lvl4pPr>
            <a:lvl5pPr marL="1458227" indent="0">
              <a:buNone/>
              <a:defRPr sz="797"/>
            </a:lvl5pPr>
            <a:lvl6pPr marL="1822784" indent="0">
              <a:buNone/>
              <a:defRPr sz="797"/>
            </a:lvl6pPr>
            <a:lvl7pPr marL="2187341" indent="0">
              <a:buNone/>
              <a:defRPr sz="797"/>
            </a:lvl7pPr>
            <a:lvl8pPr marL="2551897" indent="0">
              <a:buNone/>
              <a:defRPr sz="797"/>
            </a:lvl8pPr>
            <a:lvl9pPr marL="2916454" indent="0">
              <a:buNone/>
              <a:defRPr sz="79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FC60-6C77-4E40-BB0B-299AC8C564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Dmn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70" y="345015"/>
            <a:ext cx="8383727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70" y="1725046"/>
            <a:ext cx="8383727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006168"/>
            <a:ext cx="218706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80B0-0279-4B00-A111-6EF76256C4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9" y="6006168"/>
            <a:ext cx="328058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8" y="6006168"/>
            <a:ext cx="218706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729114" rtl="0" eaLnBrk="1" latinLnBrk="0" hangingPunct="1">
        <a:lnSpc>
          <a:spcPct val="90000"/>
        </a:lnSpc>
        <a:spcBef>
          <a:spcPct val="0"/>
        </a:spcBef>
        <a:buNone/>
        <a:defRPr sz="35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278" indent="-182278" algn="l" defTabSz="729114" rtl="0" eaLnBrk="1" latinLnBrk="0" hangingPunct="1">
        <a:lnSpc>
          <a:spcPct val="90000"/>
        </a:lnSpc>
        <a:spcBef>
          <a:spcPts val="797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46835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11393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75948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640506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2005063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369619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734177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3098732" indent="-182278" algn="l" defTabSz="729114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1pPr>
      <a:lvl2pPr marL="364557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2pPr>
      <a:lvl3pPr marL="729114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3pPr>
      <a:lvl4pPr marL="1093671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4pPr>
      <a:lvl5pPr marL="1458227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5pPr>
      <a:lvl6pPr marL="1822784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6pPr>
      <a:lvl7pPr marL="2187341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7pPr>
      <a:lvl8pPr marL="2551897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8pPr>
      <a:lvl9pPr marL="2916454" algn="l" defTabSz="729114" rtl="0" eaLnBrk="1" latinLnBrk="0" hangingPunct="1">
        <a:defRPr sz="1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345011"/>
            <a:ext cx="8383727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1725046"/>
            <a:ext cx="8383727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6006164"/>
            <a:ext cx="218705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D6CED-3E2E-49A1-9CF7-1072CC9FF1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6006164"/>
            <a:ext cx="328058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6006164"/>
            <a:ext cx="218705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1237-4747-45B1-9F96-76A18BCE1B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56502" y="2136902"/>
            <a:ext cx="9063761" cy="11800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 и «Демография»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28" y="343830"/>
            <a:ext cx="8661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3" y="93784"/>
            <a:ext cx="2108069" cy="258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21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5744095" y="3080016"/>
            <a:ext cx="2581346" cy="1025393"/>
          </a:xfrm>
          <a:prstGeom prst="roundRect">
            <a:avLst>
              <a:gd name="adj" fmla="val 5619"/>
            </a:avLst>
          </a:prstGeom>
          <a:solidFill>
            <a:srgbClr val="D1E6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воспользовались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11373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5826" y="3106526"/>
            <a:ext cx="2767285" cy="1011008"/>
          </a:xfrm>
          <a:prstGeom prst="roundRect">
            <a:avLst>
              <a:gd name="adj" fmla="val 4661"/>
            </a:avLst>
          </a:prstGeom>
          <a:solidFill>
            <a:srgbClr val="D1E6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активировали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43360 - 50%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253628" y="2688670"/>
            <a:ext cx="315884" cy="5063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607267" y="2691511"/>
            <a:ext cx="315884" cy="5374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9344" y="172713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9344" y="301008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9344" y="890978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63020" y="636508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" y="22576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 descr="http://www.volsklicei.ru/wp-content/uploads/2019/03/dop_obrazovani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540" y="1294854"/>
            <a:ext cx="3219780" cy="1522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" name="Picture 2" descr="http://www.volsklicei.ru/wp-content/uploads/2019/03/dop_obrazovani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8145" y="1354975"/>
            <a:ext cx="1787967" cy="150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-9109" y="2347895"/>
            <a:ext cx="3765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Загружено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2808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50150" y="1445250"/>
            <a:ext cx="2278776" cy="1302755"/>
          </a:xfrm>
          <a:prstGeom prst="roundRect">
            <a:avLst>
              <a:gd name="adj" fmla="val 3973"/>
            </a:avLst>
          </a:prstGeom>
          <a:solidFill>
            <a:srgbClr val="D1E6C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54733 – 63%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6460" y="4496755"/>
            <a:ext cx="9089652" cy="1559664"/>
            <a:chOff x="326460" y="4385948"/>
            <a:chExt cx="9089652" cy="153012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447073" y="4385948"/>
              <a:ext cx="4969039" cy="1530129"/>
            </a:xfrm>
            <a:prstGeom prst="roundRect">
              <a:avLst>
                <a:gd name="adj" fmla="val 2109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но не зачислены:</a:t>
              </a:r>
            </a:p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ДОУ– 7127 детей</a:t>
              </a:r>
            </a:p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ООУ– 4116 детей</a:t>
              </a:r>
            </a:p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УДО– 5598 детей</a:t>
              </a: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1496359" y="4385948"/>
              <a:ext cx="4073776" cy="1530128"/>
            </a:xfrm>
            <a:prstGeom prst="homePlate">
              <a:avLst>
                <a:gd name="adj" fmla="val 29376"/>
              </a:avLst>
            </a:prstGeom>
            <a:solidFill>
              <a:srgbClr val="D1E6C4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получают</a:t>
              </a:r>
              <a:endPara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услуги дополнительного</a:t>
              </a:r>
            </a:p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образования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16841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326460" y="4385948"/>
              <a:ext cx="1753194" cy="1530129"/>
            </a:xfrm>
            <a:prstGeom prst="homePlate">
              <a:avLst>
                <a:gd name="adj" fmla="val 29376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РЕЗЕРВ!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64377" y="279158"/>
            <a:ext cx="5955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ДОСТУПНЫМ КАЧЕСТВЕННЫМ ДОПОЛНИТЕЛЬНЫМ ОБРАЗОВАНИЕМ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5539" y="354627"/>
            <a:ext cx="3264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463438" y="306737"/>
            <a:ext cx="925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Скругленный прямоугольник 16"/>
          <p:cNvSpPr/>
          <p:nvPr/>
        </p:nvSpPr>
        <p:spPr>
          <a:xfrm>
            <a:off x="771351" y="4600920"/>
            <a:ext cx="2647077" cy="10664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4601" y="4744843"/>
            <a:ext cx="2755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педагогов в области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 электронного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6444" y="2198773"/>
            <a:ext cx="2693579" cy="13188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1231" y="2190015"/>
            <a:ext cx="2504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модели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ООУ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-1807791" y="3175450"/>
            <a:ext cx="4275975" cy="252619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1613" y="1156106"/>
            <a:ext cx="9003534" cy="599143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5888" y="1253963"/>
            <a:ext cx="8181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современной и безопасной цифровой образовательной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08621" y="2611031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79216" y="4981645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33669" y="3554344"/>
            <a:ext cx="5391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центров цифрового образования детей «IT-куб»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7845" y="1949797"/>
            <a:ext cx="5455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100% образовательных организаций высокоскоростным Интернет-соединением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2019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65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2024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100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669" y="4103277"/>
            <a:ext cx="5489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сайтов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17 ОУ (20%)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2020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38 ОУ (46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      2022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83 ОУ (100%)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3669" y="2792353"/>
            <a:ext cx="5455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Внедрение </a:t>
            </a:r>
            <a:r>
              <a:rPr lang="ru-RU" sz="1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целевой модели цифровой образовательной среды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ООУ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</a:rPr>
              <a:t>2019г </a:t>
            </a:r>
            <a:r>
              <a:rPr lang="ru-RU" sz="1400" b="1" dirty="0">
                <a:solidFill>
                  <a:srgbClr val="FF0000"/>
                </a:solidFill>
              </a:rPr>
              <a:t>– 4 </a:t>
            </a:r>
            <a:r>
              <a:rPr lang="ru-RU" sz="1400" b="1" dirty="0" smtClean="0">
                <a:solidFill>
                  <a:srgbClr val="FF0000"/>
                </a:solidFill>
              </a:rPr>
              <a:t>ООУ,   2020 </a:t>
            </a:r>
            <a:r>
              <a:rPr lang="ru-RU" sz="1400" b="1" dirty="0">
                <a:solidFill>
                  <a:srgbClr val="FF0000"/>
                </a:solidFill>
              </a:rPr>
              <a:t>- 21 ООУ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33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7641" y="4197179"/>
            <a:ext cx="366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ОПРЕДЕЛЕНЫ 4 ШКОЛЫ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им. А.С. Пушкина,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40,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им. Е.Г.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Вёрсткиной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кола «Перспектива»</a:t>
            </a:r>
          </a:p>
          <a:p>
            <a:endParaRPr lang="ru-RU" sz="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4" y="391088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1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6839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1"/>
          </a:p>
        </p:txBody>
      </p:sp>
      <p:sp>
        <p:nvSpPr>
          <p:cNvPr id="2" name="Прямоугольник 1"/>
          <p:cNvSpPr/>
          <p:nvPr/>
        </p:nvSpPr>
        <p:spPr>
          <a:xfrm>
            <a:off x="124034" y="1103220"/>
            <a:ext cx="4082206" cy="30777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ВНЕДРЕНИЮ ЦОС</a:t>
            </a:r>
            <a:endParaRPr lang="ru-RU" sz="900" dirty="0"/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8" name="Прямоугольник 17"/>
          <p:cNvSpPr/>
          <p:nvPr/>
        </p:nvSpPr>
        <p:spPr>
          <a:xfrm>
            <a:off x="463434" y="342818"/>
            <a:ext cx="3554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85662" y="5538509"/>
            <a:ext cx="32531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млн.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59617917"/>
              </p:ext>
            </p:extLst>
          </p:nvPr>
        </p:nvGraphicFramePr>
        <p:xfrm>
          <a:off x="-154929" y="1859172"/>
          <a:ext cx="4468026" cy="219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855078" y="1081267"/>
            <a:ext cx="4789855" cy="30777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ГРАНТ ДЛЯ СОЗДАНИЯ ЦЕНТРА «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IT-КУБ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В 2020Г. 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7183" y="2078576"/>
            <a:ext cx="26836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языки программирования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– технологии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05706" y="2087242"/>
            <a:ext cx="23859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разрабатывать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приложения для мобильных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устройств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конструировать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роботов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3211" y="1755731"/>
            <a:ext cx="373158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400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183" y="3388570"/>
            <a:ext cx="485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2020 год объем межбюджетного трансферта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12866,90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тыс. руб.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5078" y="4383325"/>
            <a:ext cx="4760453" cy="4924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/>
            <a:r>
              <a:rPr lang="ru-RU" sz="13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ФЕДЕРАЛЬНАЯ СУБСИДИЯ ГРАНТОВОГО КОНКУРСА </a:t>
            </a:r>
          </a:p>
          <a:p>
            <a:pPr algn="ctr" fontAlgn="base"/>
            <a:r>
              <a:rPr lang="ru-RU" sz="13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 «КАДРЫ ДЛЯ ЦИФРОВОЙ ЭКОНОМИКИ»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11274" y="4945110"/>
            <a:ext cx="2857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ГИМНАЗИИ № 13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кружка углублённого изучения математики и информатики «Цифровая лаборатория «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КреITв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млн. рублей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2578" y="4943392"/>
            <a:ext cx="2859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ЦЕНТРА «ПЛАНИРОВАНИЕ КАРЬЕРЫ»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Матрица. Профессии цифрового мира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- 12 млн. рублей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0" y="277798"/>
            <a:ext cx="48577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ОБРАЗОВАТЕЛЬНОЙ СРЕДЫ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ООУ 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911" y="1567956"/>
            <a:ext cx="3356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ПОБЕДИТЕЛЬ  ТОМСКИЙ ХОББИ-ЦЕНТР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463438" y="306737"/>
            <a:ext cx="9256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«Учитель будущего»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Скругленный прямоугольник 15"/>
          <p:cNvSpPr/>
          <p:nvPr/>
        </p:nvSpPr>
        <p:spPr>
          <a:xfrm>
            <a:off x="777639" y="3546550"/>
            <a:ext cx="3362852" cy="833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639" y="3546550"/>
            <a:ext cx="3172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      на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центров непрерывного повышения профессионального мастерства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5099" y="2138069"/>
            <a:ext cx="3305392" cy="967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7701" y="2213031"/>
            <a:ext cx="3020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   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35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поддержки и сопровождения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6964" y="5040955"/>
            <a:ext cx="3393528" cy="771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6964" y="5029631"/>
            <a:ext cx="3393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аттестации руководителей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 организаций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-1972157" y="3406774"/>
            <a:ext cx="4566437" cy="260816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0653" y="1101342"/>
            <a:ext cx="5427667" cy="793771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8453" y="1148238"/>
            <a:ext cx="527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национальной системы профессионального роста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-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50 %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09336" y="2389059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478661" y="3781999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78661" y="5265080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35998" y="1500921"/>
            <a:ext cx="3197276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 СОПРОВОЖДЕНИЯ  НАЧИНАЮЩИХ ПЕДАГОГОВ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10335" y="2042031"/>
            <a:ext cx="4007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учителя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передового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начинающего заместителя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  <a:p>
            <a:pPr marL="273418" indent="-273418">
              <a:buFont typeface="Arial" panose="020B0604020202020204" pitchFamily="34" charset="0"/>
              <a:buChar char="•"/>
              <a:tabLst>
                <a:tab pos="364557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победителей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на назначение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1850" y="3596741"/>
            <a:ext cx="4453583" cy="48756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НЕПРЕРЫВНОЕ И ПЛАНОМЕРНОЕ ПОВЫШЕНИЕ КВАЛИФИКАЦИИ ПЕДАГОГИЧЕСКИХ РАБОТНИКОВ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8653" y="4084310"/>
            <a:ext cx="5099227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программ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стажировочных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площадок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педагогических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мотивационных и конкурсных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профессионального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мастерства педагогических работников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858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конкурсы: «Педагог - наставник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шаги в профессию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858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программа МАУ ИМЦ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г.Томска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Мастерство. Труд. Вдохновение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рамках Всероссийского конкурса «Учитель года России»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805431" y="1018848"/>
            <a:ext cx="8404144" cy="685251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463438" y="306737"/>
            <a:ext cx="925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" name="Прямоугольник 24"/>
          <p:cNvSpPr/>
          <p:nvPr/>
        </p:nvSpPr>
        <p:spPr>
          <a:xfrm>
            <a:off x="652934" y="1018848"/>
            <a:ext cx="870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компетентности родителей, обучающихся в вопросах образования и воспитания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ч. 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развития детей в возрасте до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лет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81922" y="1916307"/>
            <a:ext cx="3533775" cy="7729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76670" y="1931466"/>
            <a:ext cx="3239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информационно- просветительской поддержки родителей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7660" y="1922261"/>
            <a:ext cx="3583693" cy="7884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6778" y="1895928"/>
            <a:ext cx="3385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психолого-педагогической, методической </a:t>
            </a:r>
          </a:p>
          <a:p>
            <a:pPr lvl="0"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консультативной помощи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539" y="2954097"/>
            <a:ext cx="925495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 – в 21 МДОУ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(№№ 1, 5, 6, 13, 21, 22, 28, 30, 45, 50, 51, 54, 56, 82, 83, 85, 94, 99, 104, 134, 133)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КОНСУЛЬТАЦИОННЫЕ ЦЕНТРЫ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(Обязательства: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11450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На 10.09.2019 г. оказано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услуг;                            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бюджет -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2 290,0 тыс.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ЦЕНТРЫ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действующие ранее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каждом районе города): ДОУ №38, 40, 79, 86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1579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оказано родителям детей, не посещающих ДОУ, в том числе родителям детей-инвалидов и детей с ОВЗ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ЛОГОПУНКТЫ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 ДОУ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(100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МБУ Психолого-медико-педагогическая комиссия Города Томска: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И СОПРОВОЖДЕНИЕ ДЕТЕЙ С ОВЗ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1064 ребенка в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ОВЗ (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653 человека в год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028742" y="1665982"/>
            <a:ext cx="268818" cy="323514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443958" y="1642817"/>
            <a:ext cx="268818" cy="323514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733328" y="391090"/>
            <a:ext cx="896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регионального проекта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Прямоугольник 18"/>
          <p:cNvSpPr/>
          <p:nvPr/>
        </p:nvSpPr>
        <p:spPr>
          <a:xfrm>
            <a:off x="540015" y="1238310"/>
            <a:ext cx="8640233" cy="311193"/>
          </a:xfrm>
          <a:prstGeom prst="rect">
            <a:avLst/>
          </a:prstGeom>
          <a:solidFill>
            <a:schemeClr val="tx2">
              <a:lumMod val="20000"/>
              <a:lumOff val="80000"/>
              <a:alpha val="1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47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237" y="1186303"/>
            <a:ext cx="8640233" cy="311193"/>
          </a:xfrm>
          <a:prstGeom prst="rect">
            <a:avLst/>
          </a:prstGeom>
          <a:solidFill>
            <a:schemeClr val="tx2">
              <a:lumMod val="20000"/>
              <a:lumOff val="80000"/>
              <a:alpha val="1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общественные организации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04908353"/>
              </p:ext>
            </p:extLst>
          </p:nvPr>
        </p:nvGraphicFramePr>
        <p:xfrm>
          <a:off x="5044589" y="1148348"/>
          <a:ext cx="5094355" cy="158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7237" y="3044579"/>
            <a:ext cx="89457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отрядов на базе детских общественных организаций;</a:t>
            </a:r>
          </a:p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школьного волонтерского отряда, а также осуществление информационной, методической поддержки социальных проектов, реализуемых детьми и подростками до 18 лет;</a:t>
            </a:r>
          </a:p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ежегодном региональном этапе Всероссийского конкурса «Доброволец России»;</a:t>
            </a:r>
          </a:p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городской программы воспитания и дополнительного образования в сфере добровольчества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развитие ученического самоуправления (Советы старшеклассников, ученические Клубы и т.д.);</a:t>
            </a:r>
          </a:p>
          <a:p>
            <a:pPr marL="270005" indent="-27000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Города Томска о деятельности школьных волонтерских отрядов через портал администрации Города Томска, СМИ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7246" y="2498122"/>
            <a:ext cx="1905073" cy="3385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7388" y="11445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-7388" y="242747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-7388" y="832717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61092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78" y="167499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72854" y="266407"/>
            <a:ext cx="9140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-1916176" y="3362187"/>
            <a:ext cx="4566437" cy="260816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720" y="1030376"/>
            <a:ext cx="8404144" cy="685251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3323" y="1090921"/>
            <a:ext cx="817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занятости женщин – создание условий дошкольного образования для детей в возрасте до трёх лет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6343" y="2015616"/>
            <a:ext cx="3305392" cy="967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>
                <a:solidFill>
                  <a:schemeClr val="tx1"/>
                </a:solidFill>
              </a:rPr>
              <a:t>Создание дополнительных мест</a:t>
            </a:r>
            <a:r>
              <a:rPr lang="ru-RU" sz="1400" dirty="0">
                <a:solidFill>
                  <a:schemeClr val="tx1"/>
                </a:solidFill>
              </a:rPr>
              <a:t> в дошкольных образовательных учреждениях для детей в возрасте от 2 месяцев до 3 лет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5753" y="3846324"/>
            <a:ext cx="3305392" cy="967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>
                <a:solidFill>
                  <a:schemeClr val="tx1"/>
                </a:solidFill>
              </a:rPr>
              <a:t>Профессиональное обучение</a:t>
            </a:r>
            <a:r>
              <a:rPr lang="ru-RU" sz="1400" dirty="0">
                <a:solidFill>
                  <a:schemeClr val="tx1"/>
                </a:solidFill>
              </a:rPr>
              <a:t> и дополнительное профессиональное образование </a:t>
            </a:r>
            <a:r>
              <a:rPr lang="ru-RU" sz="1400" b="1" i="1" dirty="0">
                <a:solidFill>
                  <a:schemeClr val="tx1"/>
                </a:solidFill>
              </a:rPr>
              <a:t>лиц </a:t>
            </a:r>
            <a:r>
              <a:rPr lang="ru-RU" sz="1400" b="1" i="1" dirty="0" err="1">
                <a:solidFill>
                  <a:schemeClr val="tx1"/>
                </a:solidFill>
              </a:rPr>
              <a:t>предпенсионного</a:t>
            </a:r>
            <a:r>
              <a:rPr lang="ru-RU" sz="1400" b="1" i="1" dirty="0">
                <a:solidFill>
                  <a:schemeClr val="tx1"/>
                </a:solidFill>
              </a:rPr>
              <a:t> возраста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06983" y="2324786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6983" y="4236903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63729" y="1756367"/>
            <a:ext cx="2955937" cy="3427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SzPts val="1200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МУНИЦИПАЛЬНЫХ ДОУ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3390" y="2076788"/>
            <a:ext cx="5466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ДОУ по адресу ул. Береговая, 10 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145 мест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мест 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строительство ДОУ по адресу ул. Береговая ,15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мест, из них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мест- ясельных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сентября открыты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ясельных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3729" y="3167335"/>
            <a:ext cx="485775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бюджет – 1 262 871,2 тыс. руб.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– 655 478 578,3 тыс. руб.,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бюджет – 139,7 тыс. руб. </a:t>
            </a: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7307" y="3829185"/>
            <a:ext cx="3968779" cy="3385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НЕГОСУДАРСТВЕННОМ СЕКТОРЕ 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57563" y="4227016"/>
            <a:ext cx="5161924" cy="161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обязательства 2019 года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- 215 дополнительных мест;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государственной программы РФ «Развитие образования» муниципальное образование «Город Томск» направил заявку для получения финансирования из федерального бюджета на открытие в 2020 году индивидуальными предпринимателями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2200 мест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в возрасте от 1.5 до 3-х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7009" y="4929800"/>
            <a:ext cx="2980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39 педагогов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дошкольных образовательных учреждений и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педагогов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учреждений дополнительного образования детей пройдут обучение по специальности «Педагогика и психология инклюзивного образования»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9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7388" y="11445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-7388" y="242747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-7388" y="832717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61092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78" y="167499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72854" y="266407"/>
            <a:ext cx="9140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42608"/>
            <a:ext cx="9720263" cy="58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«Создание условий для </a:t>
            </a:r>
            <a:r>
              <a:rPr lang="ru-RU" sz="159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1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59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женщин, </a:t>
            </a:r>
            <a:r>
              <a:rPr lang="ru-RU" sz="1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достижение </a:t>
            </a:r>
            <a:r>
              <a:rPr lang="ru-RU" sz="159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(к 2021 </a:t>
            </a:r>
            <a:r>
              <a:rPr lang="ru-RU" sz="159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 дошкольного </a:t>
            </a:r>
            <a:r>
              <a:rPr lang="ru-RU" sz="1595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для детей в возрасте до трех лет</a:t>
            </a:r>
            <a:r>
              <a:rPr lang="ru-RU" sz="1595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95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64455"/>
              </p:ext>
            </p:extLst>
          </p:nvPr>
        </p:nvGraphicFramePr>
        <p:xfrm>
          <a:off x="158758" y="2409061"/>
          <a:ext cx="9402741" cy="331582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455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70"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Строительство/выкуп новых зданий ДОУ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570</a:t>
                      </a:r>
                      <a:endParaRPr lang="ru-RU" sz="16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44">
                <a:tc>
                  <a:txBody>
                    <a:bodyPr/>
                    <a:lstStyle/>
                    <a:p>
                      <a:pPr marL="266700" lvl="0" indent="0" algn="l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Восстановление/создание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 в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действующих МДОУ</a:t>
                      </a:r>
                    </a:p>
                    <a:p>
                      <a:pPr marL="266700" lvl="0" indent="0" algn="l" fontAlgn="b"/>
                      <a:endParaRPr lang="ru-RU" sz="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1315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1475</a:t>
                      </a:r>
                      <a:endParaRPr lang="ru-RU" sz="16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017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выведенных из </a:t>
                      </a:r>
                      <a:r>
                        <a:rPr lang="ru-RU" sz="16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эксплуатации </a:t>
                      </a: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зданий и помещений детских </a:t>
                      </a:r>
                      <a:r>
                        <a:rPr lang="ru-RU" sz="1600" b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садов</a:t>
                      </a:r>
                      <a:endParaRPr lang="ru-RU" sz="16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078734"/>
                  </a:ext>
                </a:extLst>
              </a:tr>
              <a:tr h="914439">
                <a:tc>
                  <a:txBody>
                    <a:bodyPr/>
                    <a:lstStyle/>
                    <a:p>
                      <a:pPr marL="2651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дополнительных мест для детей в возрасте до трех лет в негосударственных ДОО, группах присмотра и ухода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6800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7815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10">
                <a:tc>
                  <a:txBody>
                    <a:bodyPr/>
                    <a:lstStyle/>
                    <a:p>
                      <a:pPr marL="266700" indent="0" algn="just" fontAlgn="b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94" marR="7594" marT="75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435</a:t>
                      </a:r>
                      <a:endParaRPr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987</a:t>
                      </a:r>
                      <a:endParaRPr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8546</a:t>
                      </a:r>
                      <a:endParaRPr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9968</a:t>
                      </a:r>
                      <a:endParaRPr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81802" y="1848048"/>
            <a:ext cx="5978688" cy="3385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МЕСТ ДЛЯ ДЕТЕЙ В ВОЗРАСТЕ ДО ТРЕХ ЛЕТ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6781190" y="1594711"/>
            <a:ext cx="2809037" cy="4096515"/>
          </a:xfrm>
          <a:prstGeom prst="roundRect">
            <a:avLst>
              <a:gd name="adj" fmla="val 117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6247087" y="2978714"/>
            <a:ext cx="651053" cy="1344564"/>
          </a:xfrm>
          <a:prstGeom prst="rightArrow">
            <a:avLst>
              <a:gd name="adj1" fmla="val 29357"/>
              <a:gd name="adj2" fmla="val 50000"/>
            </a:avLst>
          </a:prstGeom>
          <a:solidFill>
            <a:srgbClr val="FFFFD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grpSp>
        <p:nvGrpSpPr>
          <p:cNvPr id="60" name="Группа 59"/>
          <p:cNvGrpSpPr/>
          <p:nvPr/>
        </p:nvGrpSpPr>
        <p:grpSpPr>
          <a:xfrm>
            <a:off x="3277210" y="1602029"/>
            <a:ext cx="3174798" cy="4059936"/>
            <a:chOff x="3372360" y="1602029"/>
            <a:chExt cx="3182059" cy="405993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372360" y="1602029"/>
              <a:ext cx="3182059" cy="4059936"/>
            </a:xfrm>
            <a:prstGeom prst="roundRect">
              <a:avLst>
                <a:gd name="adj" fmla="val 835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467373" y="2721246"/>
              <a:ext cx="1400699" cy="8412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МАУ ИМЦ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496585" y="3683731"/>
              <a:ext cx="880248" cy="8955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82339" y="3912984"/>
              <a:ext cx="8358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ДОУ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467408" y="1770277"/>
              <a:ext cx="2969969" cy="841249"/>
            </a:xfrm>
            <a:prstGeom prst="roundRect">
              <a:avLst>
                <a:gd name="adj" fmla="val 2407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администрации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Города Томска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3504334" y="4667098"/>
              <a:ext cx="2910777" cy="841247"/>
            </a:xfrm>
            <a:prstGeom prst="roundRect">
              <a:avLst>
                <a:gd name="adj" fmla="val 2407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Партнеры</a:t>
              </a: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992721" y="2721246"/>
              <a:ext cx="1444655" cy="8412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ГПМПК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4516141" y="3676416"/>
              <a:ext cx="889780" cy="8955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537575" y="3676416"/>
              <a:ext cx="870506" cy="8955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486813" y="3912984"/>
              <a:ext cx="9044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ООУ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537606" y="3905669"/>
              <a:ext cx="8705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УДО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Стрелка вправо 28"/>
          <p:cNvSpPr/>
          <p:nvPr/>
        </p:nvSpPr>
        <p:spPr>
          <a:xfrm>
            <a:off x="2699308" y="2971398"/>
            <a:ext cx="651053" cy="1344564"/>
          </a:xfrm>
          <a:prstGeom prst="rightArrow">
            <a:avLst>
              <a:gd name="adj1" fmla="val 29357"/>
              <a:gd name="adj2" fmla="val 50000"/>
            </a:avLst>
          </a:prstGeom>
          <a:solidFill>
            <a:srgbClr val="FFFFD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6304" y="1580083"/>
            <a:ext cx="2757830" cy="4059936"/>
          </a:xfrm>
          <a:prstGeom prst="roundRect">
            <a:avLst>
              <a:gd name="adj" fmla="val 111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3051" y="114270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57932" y="319863"/>
            <a:ext cx="9720263" cy="608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52" y="942457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2" y="248503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1305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716" y="1748333"/>
            <a:ext cx="2501799" cy="1543507"/>
          </a:xfrm>
          <a:prstGeom prst="roundRect">
            <a:avLst>
              <a:gd name="adj" fmla="val 163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8717" y="3423515"/>
            <a:ext cx="2501798" cy="2048256"/>
          </a:xfrm>
          <a:prstGeom prst="roundRect">
            <a:avLst>
              <a:gd name="adj" fmla="val 1569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7509" y="1810782"/>
            <a:ext cx="2574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2015-2025 годы 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29.09.2014 № 976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29.12.2018)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5539" y="3694673"/>
            <a:ext cx="25310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МО «Город Томск»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 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27.06.2006 N 224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1.03.2016)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98140" y="1731405"/>
            <a:ext cx="2577633" cy="3826689"/>
          </a:xfrm>
          <a:prstGeom prst="roundRect">
            <a:avLst>
              <a:gd name="adj" fmla="val 1118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23743" y="1731406"/>
            <a:ext cx="255203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  НП «Образование»: 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будущего»</a:t>
            </a:r>
          </a:p>
          <a:p>
            <a:pPr>
              <a:spcAft>
                <a:spcPts val="4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 </a:t>
            </a:r>
          </a:p>
          <a:p>
            <a:pPr>
              <a:spcAft>
                <a:spcPts val="4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ребёнка»</a:t>
            </a:r>
          </a:p>
          <a:p>
            <a:pPr>
              <a:spcAft>
                <a:spcPts val="4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семей, имеющих детей»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 «Социальная активность»</a:t>
            </a: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на заседании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совета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общего образования </a:t>
            </a:r>
          </a:p>
          <a:p>
            <a:pPr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 детей  Города Томска 19.03.2019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766989" y="306737"/>
            <a:ext cx="895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«Современная школа»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Скругленный прямоугольник 27"/>
          <p:cNvSpPr/>
          <p:nvPr/>
        </p:nvSpPr>
        <p:spPr>
          <a:xfrm>
            <a:off x="655846" y="2323757"/>
            <a:ext cx="2544345" cy="737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3854" y="2373871"/>
            <a:ext cx="28247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ученических мест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1979" y="3458215"/>
            <a:ext cx="2556638" cy="737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9293" y="3533725"/>
            <a:ext cx="27633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                      и технологий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0399" y="4646734"/>
            <a:ext cx="2495451" cy="7724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4759" y="4744070"/>
            <a:ext cx="27267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материально-технической базы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2280" y="2554464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45142" y="3694929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2096" y="4926317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 rot="16200000">
            <a:off x="-1699751" y="3074089"/>
            <a:ext cx="3900195" cy="252619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4036" y="1153302"/>
            <a:ext cx="9495825" cy="1007193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5539" y="1176221"/>
            <a:ext cx="9206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на уровнях основного и среднего общего образования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методов обучения и воспитания, образовательных технологий,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"Технология"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3939" y="3435729"/>
            <a:ext cx="6082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–  43%       2024 год – 70%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(43 %) 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площадки Томской области по обновлению содержания предметной области «Технология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41663"/>
              </p:ext>
            </p:extLst>
          </p:nvPr>
        </p:nvGraphicFramePr>
        <p:xfrm>
          <a:off x="3428438" y="2418328"/>
          <a:ext cx="6191422" cy="4267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мест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 мест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14300 мест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450876" y="4725603"/>
            <a:ext cx="5786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работающих по адаптированным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ООУ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расположенного в сельской местности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24988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328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4325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168594" y="318305"/>
            <a:ext cx="3228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" y="178035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009" t="39484" r="24621" b="33178"/>
          <a:stretch/>
        </p:blipFill>
        <p:spPr bwMode="auto">
          <a:xfrm>
            <a:off x="5181600" y="1104192"/>
            <a:ext cx="4131923" cy="227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4483" y="2055801"/>
            <a:ext cx="4393256" cy="137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бюджет            655 365,3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                    426 043,4 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                  1 158,9  т.руб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Итого :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1 082 567,2 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т.руб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185" y="4578950"/>
            <a:ext cx="6612983" cy="16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5328" y="4136954"/>
            <a:ext cx="2445642" cy="584775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МАОУ СОШ № 53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ул. Бела Куна, 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647" y="4796840"/>
            <a:ext cx="256974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182104,8 т. руб. </a:t>
            </a:r>
          </a:p>
          <a:p>
            <a:pPr algn="ctr"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средств бюджета МО «Город Томск»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7178" y="341757"/>
            <a:ext cx="6063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 УЧЕНИЧЕСКИХ МЕСТ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7925" y="1267437"/>
            <a:ext cx="3524520" cy="584775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МАОУ Школа «Эврика-развитие» 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ул. Федоровского, 4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94980" y="4768678"/>
            <a:ext cx="1834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КАПИТАЛЬНЫЙ</a:t>
            </a:r>
            <a:r>
              <a:rPr lang="ru-RU" sz="1400" b="1" dirty="0" smtClean="0"/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РЕМОНТ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857385" y="1835573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СТРОИТЕЛЬСТВО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НОВОЙ ШКОЛЫ  НА 1100 МЕСТ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145869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4164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864134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" y="198916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761021" y="2474091"/>
            <a:ext cx="830150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28600" algn="ctr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одели обновления </a:t>
            </a: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содержания предметной области «Технология»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95638384"/>
              </p:ext>
            </p:extLst>
          </p:nvPr>
        </p:nvGraphicFramePr>
        <p:xfrm>
          <a:off x="157828" y="2734137"/>
          <a:ext cx="9507894" cy="315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7828" y="258077"/>
            <a:ext cx="3228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1930" y="414685"/>
            <a:ext cx="631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СОДЕРЖАНИЯ И ТЕХНОЛОГИЙ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0714" y="1635519"/>
            <a:ext cx="7818831" cy="55399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тысяч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обучаться по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обновленным программам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s://static.tildacdn.com/tild3932-3864-4565-b635-356331323138/AkTzqFVeZOk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20" y="4736194"/>
            <a:ext cx="1043909" cy="700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fancybox-img" descr=" 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27" y="4702426"/>
            <a:ext cx="1054513" cy="699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01" y="4702425"/>
            <a:ext cx="991524" cy="699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Рисунок 21" descr="https://tomtit.tomsk.ru/media/attached_images/fcexdgm52qm6crzs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3" b="15477"/>
          <a:stretch/>
        </p:blipFill>
        <p:spPr bwMode="auto">
          <a:xfrm>
            <a:off x="8610029" y="4688541"/>
            <a:ext cx="1055693" cy="765164"/>
          </a:xfrm>
          <a:prstGeom prst="roundRect">
            <a:avLst>
              <a:gd name="adj" fmla="val 1514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40153" y="1136251"/>
            <a:ext cx="93306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–  43%       2024 год – 70%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(43 %) 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площадки Томской области по обновлению содержания предметной области «Технология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1377" y="2731144"/>
            <a:ext cx="1567544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ООШИ для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734" y="2700882"/>
            <a:ext cx="1488090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для учащихся с ОВЗ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39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0" y="14363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1927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61897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" y="196679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627" y="1137979"/>
            <a:ext cx="3948093" cy="879267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2020-2024гг.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бюджета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образования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184" y="4307538"/>
            <a:ext cx="3706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мастерских для реализации предметной области «Технология»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психолого-педагогического сопровождения и коррекционной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качественного, доступного образования обучающихся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дополнительного образования  обучающихся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627" y="322978"/>
            <a:ext cx="3228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08865" y="385731"/>
            <a:ext cx="6511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  МАТЕРИАЛЬНО-ТЕХНИЧЕСКОЙ БАЗЫ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10" y="4003614"/>
            <a:ext cx="3801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ОБОРУДОВАНИЕ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361" y="2064905"/>
            <a:ext cx="2990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ООУ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работающих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адаптированным программам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6939" y="1794330"/>
            <a:ext cx="3903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ООУ, расположенного в сельской местности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0408" y="1146694"/>
            <a:ext cx="4476887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центра гуманитарного и цифрового профиля «Точка роста»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83965" y="2167437"/>
            <a:ext cx="4880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 г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-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МАОУ СОШ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64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 defTabSz="914400"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ежегодным охватом не менее 1000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цифрового, естественнонаучного и гуманитарного профилей </a:t>
            </a: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сетевого взаимодействия между МАОУ СОШ № 64 (с.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Тимирязевское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 и МАОУ СОШ № 65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с.Дзержинское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), МБОУ ООШ № 66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пос.Нижний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склад,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д.Эушта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4" t="28718" r="2302" b="4615"/>
          <a:stretch/>
        </p:blipFill>
        <p:spPr>
          <a:xfrm>
            <a:off x="4327140" y="4003614"/>
            <a:ext cx="5160156" cy="23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0112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073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73043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766989" y="306737"/>
            <a:ext cx="8953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1" y="192880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Скругленный прямоугольник 27"/>
          <p:cNvSpPr/>
          <p:nvPr/>
        </p:nvSpPr>
        <p:spPr>
          <a:xfrm>
            <a:off x="600344" y="2294374"/>
            <a:ext cx="4291312" cy="1177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567" y="2518351"/>
            <a:ext cx="4032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эффективную систему выявления, поддержки и развития способностей и талантов у детей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674" y="4183216"/>
            <a:ext cx="4358638" cy="13390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0753" y="4337493"/>
            <a:ext cx="4393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Охватить доступным качественным дополнительным образованием не менее 80% детей,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программам технической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направленностей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25%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-1909567" y="3175449"/>
            <a:ext cx="4275975" cy="252619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264" y="1120295"/>
            <a:ext cx="9431630" cy="808333"/>
          </a:xfrm>
          <a:prstGeom prst="roundRect">
            <a:avLst/>
          </a:prstGeom>
          <a:solidFill>
            <a:srgbClr val="FFFFD9"/>
          </a:solidFill>
          <a:scene3d>
            <a:camera prst="orthographicFron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0577" y="1234501"/>
            <a:ext cx="8748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выявления, поддержки и развития способностей и талантов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и профессиональную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32041" y="2758416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2972" y="4654502"/>
            <a:ext cx="268303" cy="267766"/>
          </a:xfrm>
          <a:prstGeom prst="rightArrow">
            <a:avLst/>
          </a:prstGeom>
          <a:solidFill>
            <a:srgbClr val="629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80027" y="4302945"/>
            <a:ext cx="4681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детей доступным качественным дополнительным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образованием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–73 %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программами технической и естественно-научной направленностей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80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/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9503" y="2234021"/>
            <a:ext cx="473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и развитие способных и талантливых детей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9503" y="2658184"/>
            <a:ext cx="4491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проектов, направленных на раннюю профориентацию обучающихся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«Билет в будущее»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2019г-6846 уч.,   2024 – 11500уч.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«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Проектория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г.-4500уч.,   2024 -17500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145550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34226" y="297509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863815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1" name="Прямоугольник 10"/>
          <p:cNvSpPr/>
          <p:nvPr/>
        </p:nvSpPr>
        <p:spPr>
          <a:xfrm>
            <a:off x="245539" y="354627"/>
            <a:ext cx="3264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34225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" y="198597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689691923"/>
              </p:ext>
            </p:extLst>
          </p:nvPr>
        </p:nvGraphicFramePr>
        <p:xfrm>
          <a:off x="199869" y="1544990"/>
          <a:ext cx="4363179" cy="103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0112" y="1039903"/>
            <a:ext cx="3197195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РЕГИОНАЛЬНОГО ЭТАПА ВСОШ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736520321"/>
              </p:ext>
            </p:extLst>
          </p:nvPr>
        </p:nvGraphicFramePr>
        <p:xfrm>
          <a:off x="-1" y="2494241"/>
          <a:ext cx="4213187" cy="186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91541760"/>
              </p:ext>
            </p:extLst>
          </p:nvPr>
        </p:nvGraphicFramePr>
        <p:xfrm>
          <a:off x="90735" y="4295680"/>
          <a:ext cx="3993847" cy="195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06077" y="1039903"/>
            <a:ext cx="4597670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ЗАКЛЮЧИТЕЛЬНОГО ЭТАПА</a:t>
            </a:r>
            <a:r>
              <a:rPr lang="x-non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x-non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184214" y="1655752"/>
            <a:ext cx="1699504" cy="1291087"/>
            <a:chOff x="1212080" y="1102531"/>
            <a:chExt cx="2368005" cy="2281401"/>
          </a:xfrm>
        </p:grpSpPr>
        <p:sp>
          <p:nvSpPr>
            <p:cNvPr id="18" name="TextBox 17"/>
            <p:cNvSpPr txBox="1"/>
            <p:nvPr/>
          </p:nvSpPr>
          <p:spPr>
            <a:xfrm>
              <a:off x="1212080" y="1102531"/>
              <a:ext cx="1849823" cy="543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лицей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2080" y="1622140"/>
              <a:ext cx="2368005" cy="543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гимназия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26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2080" y="2220873"/>
              <a:ext cx="2368005" cy="543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гимназия №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2080" y="2840078"/>
              <a:ext cx="1874391" cy="543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СОШ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3 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721814" y="1604480"/>
            <a:ext cx="2792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Милованцев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8864" y="1896975"/>
            <a:ext cx="301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Юрчихин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7891" y="2273080"/>
            <a:ext cx="2934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Зарукин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Артём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0397" y="2647587"/>
            <a:ext cx="2797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Салагор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7971" y="279355"/>
            <a:ext cx="516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ВЫЯВЛЕНИЕ И РАЗВИТИЕ СПОСОБНЫХ И ТАЛАНТЛИВЫХ ДЕТЕЙ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6060" y="3382320"/>
            <a:ext cx="4897687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ВЫЯВЛЕНИЮ И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СПОСОБНЫХ И ТАЛАНТЛИВЫХ ДЕТЕЙ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5318" y="4146426"/>
            <a:ext cx="2778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межмуниципальных центров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одаренными детьми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1978" y="4128555"/>
            <a:ext cx="2597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университетами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05800" y="4668874"/>
            <a:ext cx="2843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МБОУ Академический лицей г. Томска имени Г.А.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Псахье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МАОУ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гимназия №6 г. Томска;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МАОУ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«Планирование карьеры» г. Томска.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049178" y="4609122"/>
            <a:ext cx="2554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смены на базе загородных лагерей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 тренинги для обучающихся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сопровождение обучающихся в проектно-исследовательской деятельности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65755"/>
            <a:ext cx="7867338" cy="820147"/>
          </a:xfrm>
          <a:prstGeom prst="snip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4050"/>
            <a:ext cx="9720263" cy="6417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84020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sp>
        <p:nvSpPr>
          <p:cNvPr id="4" name="AutoShape 12" descr="https://www.riatomsk.ru/Upload/sub-3/17169_3.jpg"/>
          <p:cNvSpPr>
            <a:spLocks noChangeAspect="1" noChangeArrowheads="1"/>
          </p:cNvSpPr>
          <p:nvPr/>
        </p:nvSpPr>
        <p:spPr bwMode="auto">
          <a:xfrm>
            <a:off x="124036" y="391090"/>
            <a:ext cx="243007" cy="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902" tIns="36451" rIns="72902" bIns="36451" numCol="1" anchor="t" anchorCtr="0" compatLnSpc="1">
            <a:prstTxWarp prst="textNoShape">
              <a:avLst/>
            </a:prstTxWarp>
          </a:bodyPr>
          <a:lstStyle/>
          <a:p>
            <a:endParaRPr lang="ru-RU" sz="1222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72959"/>
            <a:ext cx="9720263" cy="107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" y="218802"/>
            <a:ext cx="678803" cy="8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http://tropa.tomsk.ru/upload/iblock/d81/fb_1200x6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706" y="1169234"/>
            <a:ext cx="3477490" cy="166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s40.amsvlad.ru/upload/iblock/01e/01e29150d1f31a86ed20e46c895a9dd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3805" y="1167717"/>
            <a:ext cx="3883018" cy="1668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711" y="3142374"/>
            <a:ext cx="36901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: участие детей во Всероссийских открытых онлайн-уроках по ранней профориентации и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профнавигации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год- 4500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год – 17500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(85% обучающихся 6-11 классов)</a:t>
            </a:r>
            <a:endParaRPr lang="ru-RU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463" y="3151358"/>
            <a:ext cx="4857750" cy="3150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825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профориентация школьников посредством предоставления рекомендаций по построению индивидуального учебного плана в соответствии с выбранными профессиональными компетенциями. </a:t>
            </a:r>
            <a:endParaRPr lang="ru-RU" sz="1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82575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платформе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6846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3-х этапов тестирования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3423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регионального чемпионата «Молодые профессионалы Томской области» -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мастер-классах на базе учреждений профессионального образования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616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 – 11500 человек</a:t>
            </a:r>
            <a:endParaRPr lang="ru-RU" sz="1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0147" y="322538"/>
            <a:ext cx="6290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ПРОЕКТОВ, НАПРАВЛЕННЫХ НА РАННЮЮ ПРОФОРИЕНТАЦИЮ ОБУЧАЮЩИХСЯ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5539" y="354627"/>
            <a:ext cx="3264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 к выступлению_для Москвы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11693</TotalTime>
  <Words>2043</Words>
  <Application>Microsoft Office PowerPoint</Application>
  <PresentationFormat>Произвольный</PresentationFormat>
  <Paragraphs>341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1_презентация к выступлению_для Москвы</vt:lpstr>
      <vt:lpstr>Тема Office</vt:lpstr>
      <vt:lpstr>Национальные проекты  «Образование» и «Демография»</vt:lpstr>
      <vt:lpstr>Презентация PowerPoint</vt:lpstr>
      <vt:lpstr>Презентация PowerPoint</vt:lpstr>
      <vt:lpstr>Презентация PowerPoint</vt:lpstr>
      <vt:lpstr>Презентация PowerPoint</vt:lpstr>
      <vt:lpstr>Отбор субъектов РФ на предоставление в 2020-2024гг. субсидии из федерального бюджета на поддержку образования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Ляшенко Елена Ивановна</dc:creator>
  <cp:lastModifiedBy>Пользователь Windows</cp:lastModifiedBy>
  <cp:revision>963</cp:revision>
  <cp:lastPrinted>2019-09-18T07:42:33Z</cp:lastPrinted>
  <dcterms:created xsi:type="dcterms:W3CDTF">2018-07-19T09:06:19Z</dcterms:created>
  <dcterms:modified xsi:type="dcterms:W3CDTF">2019-09-23T02:29:43Z</dcterms:modified>
</cp:coreProperties>
</file>